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</p:sldMasterIdLst>
  <p:notesMasterIdLst>
    <p:notesMasterId r:id="rId23"/>
  </p:notesMasterIdLst>
  <p:sldIdLst>
    <p:sldId id="256" r:id="rId8"/>
    <p:sldId id="258" r:id="rId9"/>
    <p:sldId id="259" r:id="rId10"/>
    <p:sldId id="260" r:id="rId11"/>
    <p:sldId id="261" r:id="rId12"/>
    <p:sldId id="262" r:id="rId13"/>
    <p:sldId id="263" r:id="rId14"/>
    <p:sldId id="274" r:id="rId15"/>
    <p:sldId id="275" r:id="rId16"/>
    <p:sldId id="273" r:id="rId17"/>
    <p:sldId id="265" r:id="rId18"/>
    <p:sldId id="266" r:id="rId19"/>
    <p:sldId id="268" r:id="rId20"/>
    <p:sldId id="267" r:id="rId21"/>
    <p:sldId id="272" r:id="rId22"/>
  </p:sldIdLst>
  <p:sldSz cx="12192000" cy="6858000"/>
  <p:notesSz cx="6858000" cy="9144000"/>
  <p:defaultTextStyle>
    <a:defPPr>
      <a:defRPr lang="en-GB"/>
    </a:defPPr>
    <a:lvl1pPr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1pPr>
    <a:lvl2pPr marL="742950" indent="-28575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2pPr>
    <a:lvl3pPr marL="11430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3pPr>
    <a:lvl4pPr marL="16002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4pPr>
    <a:lvl5pPr marL="20574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54" y="22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4C2B4CB7-F5CD-8FEA-D3A8-E6932A12ABFA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533400" y="763588"/>
            <a:ext cx="6702425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007C88A6-E594-B64E-0BB3-180197B2B8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A91EA79-DAF2-83ED-58E7-C7031AD580E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11AAB7B-2BC8-34CC-EE54-CC63C810CC2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E525736E-2CEB-E334-A7CC-60F00B2D00A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3A54278C-23F6-2729-9FEE-A78B1D7C82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fld id="{805664A7-898C-4FFF-B137-F0B771D2A4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D766259-14DF-DF99-1149-A082F0C1E0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D4681D-680B-4BD4-8B1C-1781C9A4EC0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6625" name="Text Box 1">
            <a:extLst>
              <a:ext uri="{FF2B5EF4-FFF2-40B4-BE49-F238E27FC236}">
                <a16:creationId xmlns:a16="http://schemas.microsoft.com/office/drawing/2014/main" id="{16E24525-A5C8-9BE6-982F-CA2563AF6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l" hangingPunct="1">
              <a:lnSpc>
                <a:spcPct val="100000"/>
              </a:lnSpc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+mn-ea" charset="0"/>
              </a:rPr>
              <a:t>FOR OFFICAL USE ONLY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5D9A2272-A296-AA83-8455-A4AA277CDBD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562225" y="884238"/>
            <a:ext cx="4244975" cy="2389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378F8A8-E59A-42F2-F539-6C931B33ECF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6DBA05C-1337-F7CF-52CB-B1F4B54F733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F18377-24BD-4232-8141-EDDF547C30B4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503EEA2C-4539-69A9-280A-A4706F110E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325FF0A-9DFD-8A48-AF7D-F6084EEE6C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28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B764525-51A0-81E3-D139-795E4972F94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60B7CE-E87C-4683-A8DB-B8AB88EF6D0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E87349BB-B0C5-9B55-134A-20E36814606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F53FE6B-EAD4-6577-827D-CCC6AEA48CB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42788F0-6AD8-8B7B-D228-46279DB6CF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24B641-CEFC-45C0-89BD-935F40AE7B2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ED6A3076-5184-12E8-E205-D70DC9B9651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2D933B52-354D-1D70-C826-9C70BF41519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2EF5B2A-B14E-937B-1684-C1504D0BA8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AF541E-2E0E-4D50-B43E-2E420BC3F25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8625DD4B-55EE-0940-7255-D5EA26C43ED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F8740CC-0F0C-272F-3F91-B9019CA071C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E22A3CB-2D53-A3F9-A8FB-2BF089808A4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89C94D-1F2F-4D93-912F-93FCB6D39EC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4A07F755-FEA9-2997-81E8-7117FEE87D1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806142AD-918F-7CC4-38C6-8AFC6B5C440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40C42FB-E54E-FB9C-31F0-A7F35BC806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90DE80-61FB-472A-9753-EB6FF9EAF1A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3E50E0D7-4B79-7EC8-B7E4-59D89C0B6D0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F287155-6D06-7059-CF7E-5CE5C88EEA2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30D585B-BCE1-2DFB-894B-FD19AE9016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1CFD8C-D9A8-4AE1-A117-329A851BFEA9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511F56D7-90BD-8AB6-32C8-429CDD2640B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D53DD86-7636-65F2-B10F-9B756A86BDD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27DD9-1B99-F4EB-38D2-3159126A10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65E9DDF5-8EB6-4EB6-30ED-3FD25AEBC55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1362E1E-2A5A-B002-CBEA-3A7158D101C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06B4416-0AC6-5400-0045-FD8B869A09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6DAA72C6-A4DD-67DB-A722-DD5A11570EC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6776A0D-D1EB-2289-2EB5-3D850F2CF36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972E221-B39C-9E0B-3DFF-F9716826B4D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793DE7-8603-4B5F-8D4E-A41B4FD043B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BD0F1FDB-FBEE-E1A5-9FFC-F4AB3E610EB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AD3365C3-8D47-D7A4-E762-6C241D58402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8100727-DE62-F409-B24E-9E1B3465A87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4A3040-A840-481F-BB84-7930F68DE496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38632C37-240F-BEFA-B0F2-D5122A688AC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4D55CFF-E6FA-1F38-CDA8-1B6A783D499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6DBA05C-1337-F7CF-52CB-B1F4B54F733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F18377-24BD-4232-8141-EDDF547C30B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503EEA2C-4539-69A9-280A-A4706F110EF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325FF0A-9DFD-8A48-AF7D-F6084EEE6C4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8100727-DE62-F409-B24E-9E1B3465A87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4A3040-A840-481F-BB84-7930F68DE49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38632C37-240F-BEFA-B0F2-D5122A688A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4D55CFF-E6FA-1F38-CDA8-1B6A783D49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50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8100727-DE62-F409-B24E-9E1B3465A87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4A3040-A840-481F-BB84-7930F68DE4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38632C37-240F-BEFA-B0F2-D5122A688A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4D55CFF-E6FA-1F38-CDA8-1B6A783D49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47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9F3A-BD4B-1BFC-F34B-09453033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75A88-39F6-B848-D68F-E2DB41436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555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EFEE-9F27-9DD9-7C3D-014FCA8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40B8A-51A7-E6FC-B018-46CE5F25E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68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0D207-1B19-06B6-3B1F-32932D02C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4638" y="152400"/>
            <a:ext cx="2851150" cy="5427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C0C2C-BC7C-E2D1-6857-B7E55C705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8402638" cy="5427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812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8A8D-D73D-AB6A-559C-67ABC942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763" y="152400"/>
            <a:ext cx="8201025" cy="14811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33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8BF7-31B5-DCD9-9AE6-9B83F2696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F0A21-F92B-8D5E-F3C4-0E3CF662E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D10B4-A52D-CC07-0F4E-9CB918D0D3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D237-293A-CEF4-1279-DCEC4014BE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1ADD-6E7D-BD02-F930-A4F8CD2179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FD1762-E6A1-409A-934C-97CF8B832E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334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756B-E2BE-401D-DE02-86583023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1FF4-98B2-8C7E-A0CB-58610407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FB24-0378-3C87-F864-1227E8A80B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399C-F155-8B6B-CB08-6D1D597A4A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EDA27-A665-C41F-36BC-D7E0A7658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6527FA-C4EF-4305-A3AE-D53663C940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17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C03B-BCE5-DE02-AD42-EA13B9F7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9E3CC-8676-A254-E52A-EC0C2289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61FA-4881-F8DA-64B1-3BFFA33AC7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71B2B-B54A-5E84-A7FB-BC5016BD23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749C-9301-82E5-0B84-A473A989A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5D66BC-A6CD-4761-BB94-C366C61CE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159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6FFB-AE3E-64C2-D07D-5FED9CE6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82B2-3D49-3573-5DBF-3548D2DCA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B200C-6324-1E99-0EB0-1124EAE29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65F8-9926-04D3-8E67-1800DCD9A0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7B78C-4A62-C85E-299A-673D9B3449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F5CC-0F61-368B-02BC-FFEEC005B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DA2487-D2F1-4755-9B7E-A49C723EE0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415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C4B-3A46-B2EC-1D1C-40CDE6E0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20B34-806D-5237-B7CE-ED14D24A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3BA0F-7B21-016F-522B-E573A4D1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2DBB3-3711-A76D-F132-D998B03D7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4BB2B-94B8-358E-7EA7-04D114E01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035E-92D7-DCC2-656C-1358925E0F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EA2B9-C940-AD30-927B-C20913ED32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CC4E3-3D88-CA14-F169-0B8B6D6EA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C1B332-E35D-4742-AD71-A53D0718B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902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1F54-9DEA-E036-6F97-251BC84E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246E9-1C4E-87A3-590D-37929EC47B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C89D1-EEA0-679D-1B6D-43D6EC6AF8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643D-0AE1-E933-F0ED-6EED05292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4BCBB2-55AF-44BD-ABDC-7FF9F72B09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969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28718-5354-CCE7-38F0-7C73155171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DCEA9-432F-AD35-B97E-035223CA5B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40265-4B2C-5081-7542-DC57AA9D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D76FB4-E783-4629-9EC8-DEBE56272E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8E29-83B6-2766-2463-726411F4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C1A5-5C86-7574-5836-CEDD63A58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289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D7F4-E5EF-8CD6-1D7A-C8E55210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D27-E990-CBF7-EA2B-79BBA4999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3175-86A0-C3B4-C258-23450260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47350-CA46-E8B2-8A50-919929E433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08683-E54F-A7AC-52A8-B0969671C6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4B51-202E-01C7-3084-E07B8189B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2DEA3E-2C8F-4F59-BC72-B52A10CEA9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443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E983-8F53-EEBD-74E6-40FC1332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4A24A-E6BA-AA34-37FA-1CB891A2B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E0145-8EEF-A9FE-490E-5350ED7B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4F43-299D-CEF5-38FE-537217827E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ACE4-9A75-028F-7F97-530D34D010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C3BB-043D-7B8D-7222-A59A1A2928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3905C9-5DFB-4E76-8DC2-C321731B0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046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2F6E-7B85-22AA-DA19-9E01B47F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6F910-51D6-7368-957A-FB4B36985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5567-052A-B5C2-8128-7AEB2CB549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FF42-17D7-FABA-CD6B-1B75236E73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B52A-7E60-2A31-2FA6-404127322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69366B-37D5-47EF-827D-257554047A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369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894FA-6C00-3416-4602-E06E23A56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445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81A61-D6A2-2B9C-672A-4E517FD18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445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B758-6735-012F-0DCA-A7B64B5DD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066E-E66A-8F15-E224-6F3253F25D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A47C-291F-632B-966C-5C6F6C08A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2B31BC1-EC4A-4F46-9434-3F23371FA8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728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344A-E8A1-B085-A49A-E6A5C7C1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9BFB5-3A25-FDEF-2717-3DF27E43D71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497E3-2A8E-F558-ED42-40BBCBC636A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3213" cy="36353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B3256-7202-F93E-06C0-C884EF2C63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7EF5C80E-3529-4236-8CC9-0DEAE26E9A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853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C3AA-4850-5DB3-3858-3B443987C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5CF35-0181-96F3-13C9-7B8986747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B6BF6-BF43-1357-DB5C-367CE29A41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A39A6-B237-E2C6-9AFF-3269862371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0E627-9917-ADBE-05F7-54D5FD8AA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CC6971-AC96-4606-A549-B310DC86A7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590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82F9-A64B-0FDA-EC3B-36E85E07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EDA77-1465-7A18-B3DF-DA645087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D7CE-758F-A080-C341-771FFA3877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DAC0C-0B2E-512C-28A6-C8775D5972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54260-E6F0-E97A-4DF2-16298BF38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CE43FA4-BFD8-40F2-AAFC-E841BD25F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024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6CEA-BBB9-454B-6AF4-3A0BE0C9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4349E-9F5F-B478-F5D6-B710C5734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A933A-D25B-F520-2F39-50B2BAC98BD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8D872-6946-1B44-475E-31E60A31F8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97CD5-8F25-18C3-264D-FEF119B7A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30B1A43-4A68-49A5-9C18-C9B56A58E9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2257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93F1-F89A-FE67-BE02-4896F04D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2ED6-B1EB-A0DA-4603-38022B7B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033E2-047F-F655-AADC-7EF1165CC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A73B7-56A8-0891-BC32-C383A8ADAA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980C5-77F1-611F-1C97-DD8DAE78D3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E807D-2928-9B16-DABA-FA198BEB7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A7DA592-34D5-4EAA-84B3-88B5DCCB0E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106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01BA-A5E0-12FE-4FB0-180C9289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96AE-F1E5-B674-ADFB-9E0487AA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81732-9F8C-4AD9-FCD1-C124BD43C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ABE80-9156-F8F4-CA38-171B02A53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B3289-0C78-9D3B-F095-76E40F3A5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7DB69-826E-82E3-B816-38A6FA8495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93F64-11F6-6F04-2BB3-89ED5F003F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6D91B-524C-FF36-BEEC-D93ED2309D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CB31B8-A603-47EE-BD3D-762C278CFF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647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A9F2-125A-D831-B454-3849476E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417E2-F675-67C7-E8B9-BAB456A1F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459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544C-0FF8-F331-E2A6-0D0DA3B2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D38F7-E418-554E-1E60-38BF1B91EF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4A598-9E5D-E23E-20A6-40126678D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F8252-A6F8-F88A-78F8-587277070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0C99A65-E712-454A-95A7-D8D3D62AF3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181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CB394-BFCB-F486-367F-2F911FE7640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6341-41AD-1325-2441-6123E6F8AE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DB90-FBA4-045E-8B5E-2337BD662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525837-D5DF-4DA9-B439-DEF3995DE3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949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AD9D-FD3A-05F0-284A-32B21768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737A-2310-9EA7-3BB7-524E0D55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6CF9E-2D43-30FD-C04A-4FFB46822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295CB-4DF6-2EAC-BBB9-BDA19FF53F3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D045D-B079-9D50-068C-64B2E13385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05BC9-13C2-A2E6-BF5C-B9D226AE4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FBFBF8B-39EB-47F6-9136-A046408A4C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356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0D85-293C-6E32-5618-215B973F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F15AA-5AE4-78C0-EF02-55CB894C7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0FB21-B6A7-04E1-0CC8-7098E7BF7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93B31-13A9-8C0D-1DE5-D8E52ED820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17B34-0D06-75DD-9329-224CB009FC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31B24-1ACA-1683-2798-C36C0BE6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EE1967-9EA9-4ECA-A4A8-71E92614A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879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3161-9A60-9E02-B58C-52762093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D71A9-C415-D01A-4A6A-A2047083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E896E-F587-1DB4-83A1-9BEF9BFCD3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0199-C2A7-61A8-7118-A1CE34B849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A78C7-8FDE-729B-7603-7DFD511C9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F80F182-4E4C-49ED-9D60-43AA4D3C56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606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A53F0-A2C5-D5AB-A4E7-5DD62948A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3050"/>
            <a:ext cx="27416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2D0E1-2EC0-3712-DA54-4FE2DC54A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7200" cy="5307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0ADEF-3260-4C1A-AA01-60278A3376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DC1F-B1D5-0279-7F7D-DB1B10541D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D2FE-8F75-3540-61F8-3A009EB54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34E86F-6F08-4010-8717-8A59EA2077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5514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AE07-2BC1-861F-5256-BC0ADADCF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F0EE1-C1B7-F44F-308B-607293A5D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327B-6F67-CC46-D17D-656CEA805C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3A7B8-2F51-2481-AEFE-8825A803A6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C150-2AD2-4B86-F585-037A5BDD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FA09A7-4EEE-49F0-B090-386963A38D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74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88DA-3DAA-171C-353C-9B472F17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95D0-F79F-D19F-534C-3FAB74C1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7857-5339-04F9-CE67-4A8636F25B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B6C2D-BE8D-FBA1-9878-EA2832B745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7243F-3E89-9769-557A-6E714609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4FA263-F430-44DE-A0CD-5C99317D2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429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C733-0898-1BA0-DB4B-58318641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12657-D6CE-24CD-C1E7-C34331A25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518A1-4AB0-AC67-5BF7-4B9995041D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6889D-B7F3-5F33-BF22-607CDDE3A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C8AA-9732-6EA3-91CB-FB7E70CD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6C766B6-6574-4626-A30F-06B600304C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03730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E7E7-7C6C-F7F9-7C27-B706E97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9175-E144-9E88-CED0-7781B46C4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0689-DC94-1DFB-3A38-F0B192524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627B-6EE3-BF5E-94C1-9569ACBBF5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4EE82-12B9-FB3F-CE14-9225A546DF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5BBDC-1A99-A9D6-2CF3-CCE9FDDE4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F8E665-A5CF-4417-8BA1-5EF8D0240D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94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7EC8-F5DC-2E61-1DE7-54517B34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7B08-E8FD-0EBA-2E23-9B5A4D64B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BB69C-E67F-80DC-40DA-12BDE3F04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8402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6AC6-8828-0D90-DA47-E6CC3C56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78FE-E7A1-3491-AF8B-B9E4CA37D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64E0-BB33-6F72-0BF4-91B02E6AB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058B2-3C23-D17F-E7D1-2D4800841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2655D-13F5-608C-5479-341885DB2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374DA-19A9-26B0-DE0E-24F8D7B8A9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2C21E-D85A-493A-0B35-85B167DC96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C41B1-9529-E19D-300D-D98888DAB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1CA4DE-A859-4DF7-B397-DCD08FC9A1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235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F0E1-61FD-E793-BC68-118E9B28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1C133-6D83-8CB9-25BD-302F177FA8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6C7CF-E84A-297C-B220-BF18DFBCEF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1EDA-BB09-4AB6-D333-1D2D2DEF7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CB77D5-F9E8-4E68-83A2-7C1231CC3A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013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3BB40-BBAA-C78E-DDE6-16D80DB42D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04576-C168-8947-A895-1F972864C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ECF4-3DEA-F51E-0475-5D9DEBC52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B1B094-308D-4448-AE2F-B0F9AAC6DB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06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DBF2-2749-146B-DAEC-4E22F918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F126-E280-6373-951D-7E942BA0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39C6-E081-B81E-9523-F36362DEC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D867D-B332-81D6-8FA2-C659F194E7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9CEE3-06C2-1912-5804-722C31801F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A391E-7D89-70B7-F4CE-09342BB36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AEEBC0-9AC6-436B-9E0D-9ACB5C8C5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873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1656-70FC-6935-C379-D34EE6E3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13EC1-81B5-1600-039A-E4209E883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CC149-D6D4-1A72-4983-9E57C2560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690B5-596D-4E98-2E5D-894545FC2FC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006B-C76D-FD6D-991B-A46132A369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304C0-82A6-1A3A-4FAF-083C85DF9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EF433B-6687-4926-9E92-51ACA58606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1491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2EF7-32A1-65DB-8D3E-CCA2B0DA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78F7F-1F79-73AC-43F5-265A4FAD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2CFE-7C94-4001-1AA6-D7BE8F0B11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9438E-4C21-7A59-8E9D-D0034E4935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8DA6D-B078-2305-D0CF-1A67443CD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FC1F8AB-4198-46EF-9C35-551AE788BC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362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5A2AD-4F1D-BC3F-FB6A-A0C58500F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1EBE9-686B-034F-E945-9F6DE4291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4D146-9475-B65D-A6AE-0E17F90AD7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E42B-888A-4A67-26F1-0313501938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DAC93-DA03-828D-0D3A-E94083EDA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9C15B77-7DE5-428E-BAE5-98F8673305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525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2646-9E2F-2852-B737-8D0863F6F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133A6-58CF-C4FC-67F4-0B043915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BD82-3AF0-44C9-0231-0B5FD99B70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F0E3-C12B-DCF6-A385-E11BB3881C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E53AC-377E-C184-CB73-DE8442FF2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89A475-15E1-4EC9-B8FA-7DB378DAB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862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B04A-A4A3-1572-D47E-71780E86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8343-29C1-2D5F-D8C9-55A74E3F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E892-6F0D-5A85-FF09-344880775D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9DD4-81EE-EA24-4CC1-A5B334CF09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FAEC-EF18-2634-F01B-83E0BA5AD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287B96-7AC9-411B-A8BD-211C8AEF18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939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FFA-F5D3-E388-F9A1-A0408646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06F8A-1AF3-E9BC-530C-429CBC00B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2F3D-AED1-982E-4ADD-561DC8FF58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AE95-8B79-89F4-F5F1-401F898F21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D58E-2C76-61F3-0606-F7C26BFD5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7703A4-D53E-4EB5-B1EC-AA6AD4850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7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9434-4F78-6292-5E8F-EC2C2659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2ECC8-9382-EC51-45E7-A6E4B5F3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8EB72-678A-B71D-CC3D-A3F90BE39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F9611-BDD8-938D-3FB6-890D6E66D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F29D2-807F-1C9A-6AFB-98D3E7D34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8415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9E1A-FE37-E93A-2A29-4253EF1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7EC1-1598-3622-8991-314A9CD91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1B9F3-78B7-1B3C-0496-962D413BB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DE80C-C413-04A4-54B7-57196C0937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DCB15-17E4-36C6-AF09-B8EC0D70E0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05ECC-1ADF-328F-1778-81CB7AAAA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F527E83-E428-4D35-98E6-41DF376FC0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705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97A0-B109-C3B3-CC32-6CEB369A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320DB-89E8-BE7E-F563-B4D80A73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7708-971B-0B5A-673B-5ECDDA77F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DFB0F-25CB-D91A-CB07-D1DD1D1F1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88C2E-99DE-EE70-F252-A102F91D8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24208-D8B2-6720-7293-2685746D31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7EB1-8A0D-28CB-F0F1-B5A4B2A21D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C3004F-34BB-5FFE-1A9A-91D12E1CA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6FB699-F125-4E7A-82B5-F8863E9A96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4086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D048-7225-D908-99D9-6B2DE47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5166E-2B07-E852-8A3A-1565D34FF9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E905F-0CF4-A33C-4104-FC2840086C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DF83C-E4B7-8CBD-62BE-648B911E1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8FC0D61-92BD-41D6-89D1-E807728C6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063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9FB11-3D21-9C17-64EA-1E49F036D4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41CE8-4DEE-956E-6236-D4FC185B7A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5394F-B65C-ED08-49BC-3B9C8EFBD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6D98816-AC00-4F50-915B-0A96AA134A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181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84AA-DCB0-4D24-D499-40084FB8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C318-6676-EB44-BFCC-90B7C5755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01180-500A-516C-4E4A-62569393C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1C682-A1D3-C4AB-38B1-8387FC3412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FB93B-F251-C7AB-DDA7-2FF9E26FB6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315C2-591C-4C2B-E6C1-52870904C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7521F1-1CFF-4A97-9FB1-9F5D54A646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136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0CCE-5E45-3C79-6675-E3304340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B6673-0CAC-EF92-E450-8A59A2871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DD2ED-7CB0-081C-C0FC-DCD7AA23D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98CDF-AD0C-EEE9-3BB0-8B2A3B0EB7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1E4FE-1920-1AC0-5FAA-3D13D306A0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879F-603C-61A2-34FA-DAE2CCF01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22A559-10C3-49A2-8E89-1AD9D2DC4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094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9ECC-0395-3BB5-8628-51AB20B7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FDC7F-B979-E83E-3447-CBDC5D954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9AF2-CD33-64E1-B169-9753D50923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05234-54B1-5BE5-6BB2-4943E6A216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910F-7DA7-AAF9-3AB7-970972038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7888A1-14B8-4B9C-9266-6DA85C1749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724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2167E-4847-464D-E94B-9399C88B9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445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9A027-B969-B8AE-4AF7-5AD651664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445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5604-75FE-6A30-62F4-B804FE5566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BC862-6F6F-A717-60D9-B46B60638F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0705-6D2D-72CD-2630-C6C83CA22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A67BB9E-FEBF-456E-8119-F17EACEB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3845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EC92-E061-2A27-6098-9D495CFC7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88843-6A87-56E6-8B92-934691473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7567-B232-E4E2-D39A-DB3B0A752F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06CB-5D11-F255-DF90-B15AD43281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B8E99-D205-84D9-D659-254ABEEE4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DFB55D-2757-4EEB-85E7-ED3107CD2A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332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8C75-8A6E-426C-86EA-39351167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DA5A-E697-CCC0-0779-9ED84507B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45C0-68DA-8729-1387-7B7374926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0FD6-F876-656E-F35D-E5E3856C88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3E84-FB27-339C-C1EF-440B7D3EA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13E335-40EE-4EBD-8B35-2F62711D12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248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D87B-4DAD-341A-7E7C-455BF3DE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9774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156E-E302-090B-7118-24EC495E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387B9-F98B-BF91-E28D-6795388B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8273-697F-BD38-9E60-A1136BEB14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718EF-9B59-8D18-86EF-D1BA7E32BC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EE70B-A777-9B59-4904-F670A2305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907696-538F-46E0-9BC3-2750D1A7F4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0019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6A90-7CA5-3680-972A-717D5C75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0ED6-A0AC-C3C4-AA84-56A9D04E2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AB191-4F44-154A-99FF-6A6EC2706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2BE85-CB30-CD87-F1AC-469B52010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804D4-592B-6982-2C97-BBC65CF17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B2A6A-F02F-59B9-2D10-DEB466368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C0859A3-6169-4487-8FA3-F3E40CFF0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5189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043C-246C-5F8D-EA94-03180492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51613-450C-994F-3E40-116F6646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09D16-81D1-F116-C2E3-A987EA474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D0B40-0A96-BFA2-594F-870009343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8DCAC-DBB1-5F9F-30AD-06A99F5B8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67DEC-6B34-6D1C-AE1D-DE2DC4993D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FF7F6-4B17-3777-896F-FAA963B2FB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5E2F0-36D0-21C8-01A6-90C29934C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A77459-69D8-4613-9E34-3E2EE39913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050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15D0-E3C4-974F-BB10-68A7DCBB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2B2F9-8CBE-21D8-7A0E-038222F640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EE57-12A7-9D70-1DE8-31B3B73ED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EA192-34A3-E4EA-2178-C224B3467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889B52-EAB5-4CA8-B30F-87B9A8ABBB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580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CDB86-AD02-F287-51EE-7664D21D02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B7D58-4E12-B5F9-055B-F72A4C7E80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5A2-110B-E930-D01B-4FEB44ED3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B879EC-6FEB-4056-9688-B72346D972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972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2E52-0331-C439-DA53-041CD352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A6FA-7780-FD26-5DC7-4F4E7619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A7966-2939-2164-2DAA-36CFA62A6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AA7FD-2E58-AA97-A124-D791A83351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07D85-05CD-4471-15B6-6FCA6C434E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20DFD-1C8D-C581-F5FB-52286482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483E609-E86C-491B-BB67-4EF8252CB1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6456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5466-BFBF-FE2B-9088-0E9D3A0C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D2870-1AB8-238D-EFF2-60173F697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8DFF9-3839-06AF-AB8E-F6411F41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BF9F5-687A-26BD-CA35-CDDE53433D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F5D0D-B41C-F74F-69A8-7F52EAB695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39323-5CE7-03DE-C9D2-5919AB73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D5D18F-DCF3-4D55-A064-13B1CE2B4F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9468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CCAC-EBE5-105D-672C-8BEE265C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5D5C-ECA3-9DB0-2A1F-645DB2B79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2A6C5-59E6-204C-3806-886959E2C2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3FD1-2E3E-AB3F-C356-6DC403D6F2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FA4-1C5F-8D8E-F8D8-9A6D684C7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62F9D9-322A-4D49-999B-76CDFD018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8534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DDE1A-1C5D-AE22-0DE0-0917B8B56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1FE15-8358-4B3B-23F8-870096B23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9135-46BF-2367-DE1A-F7D9E5C2BF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2B394-CB1C-C5FF-102D-348BB7C987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30AD-0145-8029-9F44-77F54B95E3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C5BD77-7D2C-4956-AF36-3BA94D0A5A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2034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C231-DD55-DEF0-ACB2-25018540F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2F1A2-BDE6-36DD-4201-60D443E77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67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200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6E89-FDB6-43BC-3BC0-48B83100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0C2F-396F-B2DC-C89D-E50D364D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54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4026-EBA3-47D6-33AC-0955136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2BEF7-AE74-05EA-3190-16B29609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8856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6E3D-42B0-8E62-24A6-EE1DD9B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AFD9-4A7F-9C43-8D7A-135E5C943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5758D-19E9-0692-51D3-EE7B9D38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48636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2D26-A903-C137-59E8-816EAFC5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E3540-57F8-AE85-8B98-BE6615C3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54435-4CAA-0168-7077-2F55CBF91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87584-F4E7-278E-7CB3-64C270B5A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11D57-9786-7441-0037-552B9B60F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8435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D6FA-2620-7CC3-F608-FD0F39A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22703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7928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4022-799C-ED32-0E6F-69D0A0EB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4343-3B3A-073F-E2DB-167FCD46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7AD1-8D93-18BB-6E7D-94B46C41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1769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B42D-57E8-B565-89F5-BF059B3D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A71C-3D09-1C05-A1CA-63D30847B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CFBE6-3E72-12BE-A4B0-814DB54B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273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C9DB-2747-AC9A-9CEA-87C75B48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60076-52B7-EC2A-D2A8-6A4B7A0B3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925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8C305-6384-4585-0E20-CC6AC679F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743075"/>
            <a:ext cx="2628900" cy="443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57641-5113-69F3-889C-AD7796045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743075"/>
            <a:ext cx="7734300" cy="4433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1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324A-0616-5D75-F25F-3BD209C7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8ED9-8714-0012-D38D-60920B44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D6BEB-0287-0284-5503-3648E09F7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47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E5BA-DB49-531F-33EB-70B69532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22A80-2179-A897-9BB5-CD5988830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0351-DFB3-2A42-6750-0A328E9BF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5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 hidden="1">
            <a:extLst>
              <a:ext uri="{FF2B5EF4-FFF2-40B4-BE49-F238E27FC236}">
                <a16:creationId xmlns:a16="http://schemas.microsoft.com/office/drawing/2014/main" id="{4BD78861-1DA5-5D51-B64F-D9EF3F5D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7400"/>
            <a:ext cx="12192000" cy="480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 hidden="1">
            <a:extLst>
              <a:ext uri="{FF2B5EF4-FFF2-40B4-BE49-F238E27FC236}">
                <a16:creationId xmlns:a16="http://schemas.microsoft.com/office/drawing/2014/main" id="{112CC0F6-31CA-D87E-9B30-200DCEC28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2133600"/>
          </a:xfrm>
          <a:prstGeom prst="rect">
            <a:avLst/>
          </a:prstGeom>
          <a:gradFill rotWithShape="0">
            <a:gsLst>
              <a:gs pos="0">
                <a:srgbClr val="40458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7" name="Picture 3" hidden="1">
            <a:extLst>
              <a:ext uri="{FF2B5EF4-FFF2-40B4-BE49-F238E27FC236}">
                <a16:creationId xmlns:a16="http://schemas.microsoft.com/office/drawing/2014/main" id="{E3998BDC-6424-7924-5012-E68A3963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3550"/>
            <a:ext cx="4978400" cy="638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8" name="Group 4">
            <a:extLst>
              <a:ext uri="{FF2B5EF4-FFF2-40B4-BE49-F238E27FC236}">
                <a16:creationId xmlns:a16="http://schemas.microsoft.com/office/drawing/2014/main" id="{714DB1F3-22B1-5883-7D9B-738045DAA986}"/>
              </a:ext>
            </a:extLst>
          </p:cNvPr>
          <p:cNvGrpSpPr>
            <a:grpSpLocks/>
          </p:cNvGrpSpPr>
          <p:nvPr/>
        </p:nvGrpSpPr>
        <p:grpSpPr bwMode="auto">
          <a:xfrm>
            <a:off x="-173038" y="1069975"/>
            <a:ext cx="12363451" cy="5786438"/>
            <a:chOff x="-109" y="674"/>
            <a:chExt cx="7788" cy="3645"/>
          </a:xfrm>
        </p:grpSpPr>
        <p:sp>
          <p:nvSpPr>
            <p:cNvPr id="1029" name="Line 5">
              <a:extLst>
                <a:ext uri="{FF2B5EF4-FFF2-40B4-BE49-F238E27FC236}">
                  <a16:creationId xmlns:a16="http://schemas.microsoft.com/office/drawing/2014/main" id="{5DCF4D1D-719F-23EF-F6B4-18C3B5BE7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722"/>
              <a:ext cx="7679" cy="258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" name="Line 6">
              <a:extLst>
                <a:ext uri="{FF2B5EF4-FFF2-40B4-BE49-F238E27FC236}">
                  <a16:creationId xmlns:a16="http://schemas.microsoft.com/office/drawing/2014/main" id="{E43BC4FA-8343-19CD-DFAE-5487B22F9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818"/>
              <a:ext cx="7679" cy="282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Line 7">
              <a:extLst>
                <a:ext uri="{FF2B5EF4-FFF2-40B4-BE49-F238E27FC236}">
                  <a16:creationId xmlns:a16="http://schemas.microsoft.com/office/drawing/2014/main" id="{80E810FB-B21D-1E4E-C02D-ED1101DA7D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914"/>
              <a:ext cx="7679" cy="3019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Line 8">
              <a:extLst>
                <a:ext uri="{FF2B5EF4-FFF2-40B4-BE49-F238E27FC236}">
                  <a16:creationId xmlns:a16="http://schemas.microsoft.com/office/drawing/2014/main" id="{3B4EB1E1-12E7-367A-9C18-105D801F3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" y="1010"/>
              <a:ext cx="7551" cy="3307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" name="Line 9">
              <a:extLst>
                <a:ext uri="{FF2B5EF4-FFF2-40B4-BE49-F238E27FC236}">
                  <a16:creationId xmlns:a16="http://schemas.microsoft.com/office/drawing/2014/main" id="{23A171A0-A042-DEC6-2431-E53FF0F1B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1" y="1106"/>
              <a:ext cx="6719" cy="3211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Line 10">
              <a:extLst>
                <a:ext uri="{FF2B5EF4-FFF2-40B4-BE49-F238E27FC236}">
                  <a16:creationId xmlns:a16="http://schemas.microsoft.com/office/drawing/2014/main" id="{68ECEBE6-55F4-DB4A-1CEF-1DF69DCDA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57" y="1201"/>
              <a:ext cx="5823" cy="3116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Line 11">
              <a:extLst>
                <a:ext uri="{FF2B5EF4-FFF2-40B4-BE49-F238E27FC236}">
                  <a16:creationId xmlns:a16="http://schemas.microsoft.com/office/drawing/2014/main" id="{755935CE-87E3-8B0D-D37A-04285D81B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7" y="1297"/>
              <a:ext cx="4863" cy="3020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Line 12">
              <a:extLst>
                <a:ext uri="{FF2B5EF4-FFF2-40B4-BE49-F238E27FC236}">
                  <a16:creationId xmlns:a16="http://schemas.microsoft.com/office/drawing/2014/main" id="{34C4DE81-07FE-2D37-894B-8445505A5F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7" y="1441"/>
              <a:ext cx="3898" cy="2876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Line 13">
              <a:extLst>
                <a:ext uri="{FF2B5EF4-FFF2-40B4-BE49-F238E27FC236}">
                  <a16:creationId xmlns:a16="http://schemas.microsoft.com/office/drawing/2014/main" id="{0BEE6A87-F41D-4836-2314-31325463B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7" y="1537"/>
              <a:ext cx="2618" cy="2780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Line 14">
              <a:extLst>
                <a:ext uri="{FF2B5EF4-FFF2-40B4-BE49-F238E27FC236}">
                  <a16:creationId xmlns:a16="http://schemas.microsoft.com/office/drawing/2014/main" id="{9720024F-A051-AB33-C324-D0454275C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81" y="1681"/>
              <a:ext cx="1594" cy="2636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Line 15">
              <a:extLst>
                <a:ext uri="{FF2B5EF4-FFF2-40B4-BE49-F238E27FC236}">
                  <a16:creationId xmlns:a16="http://schemas.microsoft.com/office/drawing/2014/main" id="{6B29245E-3759-BAFD-3D6C-97F6C5C1E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05" y="1873"/>
              <a:ext cx="570" cy="234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Line 16">
              <a:extLst>
                <a:ext uri="{FF2B5EF4-FFF2-40B4-BE49-F238E27FC236}">
                  <a16:creationId xmlns:a16="http://schemas.microsoft.com/office/drawing/2014/main" id="{E8ED1966-A78E-C618-ECBE-DFE737DA8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08" y="674"/>
              <a:ext cx="7679" cy="2301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Line 17">
              <a:extLst>
                <a:ext uri="{FF2B5EF4-FFF2-40B4-BE49-F238E27FC236}">
                  <a16:creationId xmlns:a16="http://schemas.microsoft.com/office/drawing/2014/main" id="{1AB1CC3C-1B12-DE2F-2017-96AC9271A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674"/>
              <a:ext cx="7295" cy="1917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Line 18">
              <a:extLst>
                <a:ext uri="{FF2B5EF4-FFF2-40B4-BE49-F238E27FC236}">
                  <a16:creationId xmlns:a16="http://schemas.microsoft.com/office/drawing/2014/main" id="{71C1999B-3AA9-A2F9-AE86-ED8963542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722"/>
              <a:ext cx="6783" cy="153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Line 19">
              <a:extLst>
                <a:ext uri="{FF2B5EF4-FFF2-40B4-BE49-F238E27FC236}">
                  <a16:creationId xmlns:a16="http://schemas.microsoft.com/office/drawing/2014/main" id="{07CF28C1-EFB3-725D-F1F2-63FED90AF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722"/>
              <a:ext cx="6399" cy="1294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Line 20">
              <a:extLst>
                <a:ext uri="{FF2B5EF4-FFF2-40B4-BE49-F238E27FC236}">
                  <a16:creationId xmlns:a16="http://schemas.microsoft.com/office/drawing/2014/main" id="{B860E04D-DBDD-046B-EF52-06921C06C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674"/>
              <a:ext cx="6335" cy="1006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Line 21">
              <a:extLst>
                <a:ext uri="{FF2B5EF4-FFF2-40B4-BE49-F238E27FC236}">
                  <a16:creationId xmlns:a16="http://schemas.microsoft.com/office/drawing/2014/main" id="{464483AE-7C51-D3FA-9DA7-6821EDECD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722"/>
              <a:ext cx="5759" cy="71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Line 22">
              <a:extLst>
                <a:ext uri="{FF2B5EF4-FFF2-40B4-BE49-F238E27FC236}">
                  <a16:creationId xmlns:a16="http://schemas.microsoft.com/office/drawing/2014/main" id="{975873D7-ABE3-DA40-156F-D3FBD9505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" y="722"/>
              <a:ext cx="5631" cy="526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Line 23">
              <a:extLst>
                <a:ext uri="{FF2B5EF4-FFF2-40B4-BE49-F238E27FC236}">
                  <a16:creationId xmlns:a16="http://schemas.microsoft.com/office/drawing/2014/main" id="{7D884197-5978-4C60-8C52-A5E4780741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08" y="722"/>
              <a:ext cx="5484" cy="335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Line 24">
              <a:extLst>
                <a:ext uri="{FF2B5EF4-FFF2-40B4-BE49-F238E27FC236}">
                  <a16:creationId xmlns:a16="http://schemas.microsoft.com/office/drawing/2014/main" id="{E5DB8B1E-BEF7-5008-DE36-E80899F49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09" y="722"/>
              <a:ext cx="5530" cy="191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Line 25">
              <a:extLst>
                <a:ext uri="{FF2B5EF4-FFF2-40B4-BE49-F238E27FC236}">
                  <a16:creationId xmlns:a16="http://schemas.microsoft.com/office/drawing/2014/main" id="{B429B61A-3AFB-B8EC-B607-49D9C450B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" y="722"/>
              <a:ext cx="2207" cy="95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Line 26">
              <a:extLst>
                <a:ext uri="{FF2B5EF4-FFF2-40B4-BE49-F238E27FC236}">
                  <a16:creationId xmlns:a16="http://schemas.microsoft.com/office/drawing/2014/main" id="{559D3423-EA67-5139-5A19-D17C277A9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" y="722"/>
              <a:ext cx="2554" cy="191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Line 27">
              <a:extLst>
                <a:ext uri="{FF2B5EF4-FFF2-40B4-BE49-F238E27FC236}">
                  <a16:creationId xmlns:a16="http://schemas.microsoft.com/office/drawing/2014/main" id="{FD820745-174E-DCBD-B593-3F06EC050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722"/>
              <a:ext cx="3071" cy="335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Line 28">
              <a:extLst>
                <a:ext uri="{FF2B5EF4-FFF2-40B4-BE49-F238E27FC236}">
                  <a16:creationId xmlns:a16="http://schemas.microsoft.com/office/drawing/2014/main" id="{BDC85689-FA34-1013-8A4D-30EBBC0A3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8" y="722"/>
              <a:ext cx="3386" cy="47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Line 29">
              <a:extLst>
                <a:ext uri="{FF2B5EF4-FFF2-40B4-BE49-F238E27FC236}">
                  <a16:creationId xmlns:a16="http://schemas.microsoft.com/office/drawing/2014/main" id="{ACEF317B-A481-6273-6444-BCDDDE729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722"/>
              <a:ext cx="3711" cy="71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Line 30">
              <a:extLst>
                <a:ext uri="{FF2B5EF4-FFF2-40B4-BE49-F238E27FC236}">
                  <a16:creationId xmlns:a16="http://schemas.microsoft.com/office/drawing/2014/main" id="{E9F77EE8-13D1-58D6-E418-6C1862842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722"/>
              <a:ext cx="3962" cy="95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Line 31">
              <a:extLst>
                <a:ext uri="{FF2B5EF4-FFF2-40B4-BE49-F238E27FC236}">
                  <a16:creationId xmlns:a16="http://schemas.microsoft.com/office/drawing/2014/main" id="{A26B5B5B-E56F-4C17-DC8E-F829C33E2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722"/>
              <a:ext cx="4218" cy="1294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Line 32">
              <a:extLst>
                <a:ext uri="{FF2B5EF4-FFF2-40B4-BE49-F238E27FC236}">
                  <a16:creationId xmlns:a16="http://schemas.microsoft.com/office/drawing/2014/main" id="{5EEFD08F-5824-243C-7527-C4CA212C5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" y="722"/>
              <a:ext cx="4474" cy="153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Line 33">
              <a:extLst>
                <a:ext uri="{FF2B5EF4-FFF2-40B4-BE49-F238E27FC236}">
                  <a16:creationId xmlns:a16="http://schemas.microsoft.com/office/drawing/2014/main" id="{5919300B-555D-98A0-44CD-A0356D2E1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722"/>
              <a:ext cx="4794" cy="201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Line 34">
              <a:extLst>
                <a:ext uri="{FF2B5EF4-FFF2-40B4-BE49-F238E27FC236}">
                  <a16:creationId xmlns:a16="http://schemas.microsoft.com/office/drawing/2014/main" id="{271817CE-8EEC-22A3-EEDC-3D22857CC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722"/>
              <a:ext cx="5050" cy="2588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Line 35">
              <a:extLst>
                <a:ext uri="{FF2B5EF4-FFF2-40B4-BE49-F238E27FC236}">
                  <a16:creationId xmlns:a16="http://schemas.microsoft.com/office/drawing/2014/main" id="{1E659759-227B-72DE-37DC-661836C7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8" y="722"/>
              <a:ext cx="5306" cy="3499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Line 36">
              <a:extLst>
                <a:ext uri="{FF2B5EF4-FFF2-40B4-BE49-F238E27FC236}">
                  <a16:creationId xmlns:a16="http://schemas.microsoft.com/office/drawing/2014/main" id="{5C6F0845-B192-4F13-4E85-83F638912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722"/>
              <a:ext cx="4287" cy="3595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Line 37">
              <a:extLst>
                <a:ext uri="{FF2B5EF4-FFF2-40B4-BE49-F238E27FC236}">
                  <a16:creationId xmlns:a16="http://schemas.microsoft.com/office/drawing/2014/main" id="{D752F7E7-22EB-91F1-43AD-1CA278C34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722"/>
              <a:ext cx="3263" cy="3595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Line 38">
              <a:extLst>
                <a:ext uri="{FF2B5EF4-FFF2-40B4-BE49-F238E27FC236}">
                  <a16:creationId xmlns:a16="http://schemas.microsoft.com/office/drawing/2014/main" id="{DF627F7C-BCD6-132C-4E4F-D81CF1220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724"/>
              <a:ext cx="2175" cy="3497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Line 39">
              <a:extLst>
                <a:ext uri="{FF2B5EF4-FFF2-40B4-BE49-F238E27FC236}">
                  <a16:creationId xmlns:a16="http://schemas.microsoft.com/office/drawing/2014/main" id="{E06D6DB5-AE03-6C37-2A18-01E51AB9E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6" y="674"/>
              <a:ext cx="1407" cy="364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4" name="Line 40">
              <a:extLst>
                <a:ext uri="{FF2B5EF4-FFF2-40B4-BE49-F238E27FC236}">
                  <a16:creationId xmlns:a16="http://schemas.microsoft.com/office/drawing/2014/main" id="{A5BC3A1A-8A96-1BF9-ACE8-B2E5EA19A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2" y="676"/>
              <a:ext cx="1023" cy="364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" name="Line 41">
              <a:extLst>
                <a:ext uri="{FF2B5EF4-FFF2-40B4-BE49-F238E27FC236}">
                  <a16:creationId xmlns:a16="http://schemas.microsoft.com/office/drawing/2014/main" id="{F4397EDC-9BFC-8E08-969D-5D2B84847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676"/>
              <a:ext cx="319" cy="3643"/>
            </a:xfrm>
            <a:prstGeom prst="line">
              <a:avLst/>
            </a:prstGeom>
            <a:noFill/>
            <a:ln w="9360" cap="flat">
              <a:solidFill>
                <a:srgbClr val="D3D5EB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6" name="Group 42">
            <a:extLst>
              <a:ext uri="{FF2B5EF4-FFF2-40B4-BE49-F238E27FC236}">
                <a16:creationId xmlns:a16="http://schemas.microsoft.com/office/drawing/2014/main" id="{F7AD9B95-123F-ED9C-2DBC-EEE84B55A63A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68363"/>
            <a:ext cx="10299700" cy="120650"/>
            <a:chOff x="1152" y="547"/>
            <a:chExt cx="6488" cy="76"/>
          </a:xfrm>
        </p:grpSpPr>
        <p:sp>
          <p:nvSpPr>
            <p:cNvPr id="1067" name="Rectangle 43">
              <a:extLst>
                <a:ext uri="{FF2B5EF4-FFF2-40B4-BE49-F238E27FC236}">
                  <a16:creationId xmlns:a16="http://schemas.microsoft.com/office/drawing/2014/main" id="{76E1FBF4-0E47-9FE3-BB50-0455E547C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9" y="547"/>
              <a:ext cx="293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" name="Rectangle 44">
              <a:extLst>
                <a:ext uri="{FF2B5EF4-FFF2-40B4-BE49-F238E27FC236}">
                  <a16:creationId xmlns:a16="http://schemas.microsoft.com/office/drawing/2014/main" id="{199A517D-E13D-CEB3-D171-943F9A45A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6" y="547"/>
              <a:ext cx="262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9" name="Rectangle 45">
              <a:extLst>
                <a:ext uri="{FF2B5EF4-FFF2-40B4-BE49-F238E27FC236}">
                  <a16:creationId xmlns:a16="http://schemas.microsoft.com/office/drawing/2014/main" id="{17A8ABA4-50FF-4ED4-973F-C5F0201F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1" y="547"/>
              <a:ext cx="235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" name="Rectangle 46">
              <a:extLst>
                <a:ext uri="{FF2B5EF4-FFF2-40B4-BE49-F238E27FC236}">
                  <a16:creationId xmlns:a16="http://schemas.microsoft.com/office/drawing/2014/main" id="{14A46217-5E18-E83D-954D-EAF8BA1B3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" y="547"/>
              <a:ext cx="207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" name="Rectangle 47">
              <a:extLst>
                <a:ext uri="{FF2B5EF4-FFF2-40B4-BE49-F238E27FC236}">
                  <a16:creationId xmlns:a16="http://schemas.microsoft.com/office/drawing/2014/main" id="{85975CCD-CF07-D4FC-5386-CB556B76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7" y="547"/>
              <a:ext cx="176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2" name="Rectangle 48">
              <a:extLst>
                <a:ext uri="{FF2B5EF4-FFF2-40B4-BE49-F238E27FC236}">
                  <a16:creationId xmlns:a16="http://schemas.microsoft.com/office/drawing/2014/main" id="{F7D3DC23-7BBE-2711-AB80-065F0C40C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" y="547"/>
              <a:ext cx="149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3" name="Rectangle 49">
              <a:extLst>
                <a:ext uri="{FF2B5EF4-FFF2-40B4-BE49-F238E27FC236}">
                  <a16:creationId xmlns:a16="http://schemas.microsoft.com/office/drawing/2014/main" id="{898986C8-8BFB-3713-0633-C327F015E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47"/>
              <a:ext cx="4423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4" name="Rectangle 50">
              <a:extLst>
                <a:ext uri="{FF2B5EF4-FFF2-40B4-BE49-F238E27FC236}">
                  <a16:creationId xmlns:a16="http://schemas.microsoft.com/office/drawing/2014/main" id="{B7CC768E-1EE6-A596-EFE6-F12BA8055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0" y="547"/>
              <a:ext cx="52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" name="Rectangle 51">
              <a:extLst>
                <a:ext uri="{FF2B5EF4-FFF2-40B4-BE49-F238E27FC236}">
                  <a16:creationId xmlns:a16="http://schemas.microsoft.com/office/drawing/2014/main" id="{8F56E2F9-AC6A-100B-80F1-1053FA34A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7" y="547"/>
              <a:ext cx="82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" name="Rectangle 52">
              <a:extLst>
                <a:ext uri="{FF2B5EF4-FFF2-40B4-BE49-F238E27FC236}">
                  <a16:creationId xmlns:a16="http://schemas.microsoft.com/office/drawing/2014/main" id="{82CB1171-3CB8-5D46-13AA-3EDA949DC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" y="547"/>
              <a:ext cx="107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" name="Rectangle 53">
              <a:extLst>
                <a:ext uri="{FF2B5EF4-FFF2-40B4-BE49-F238E27FC236}">
                  <a16:creationId xmlns:a16="http://schemas.microsoft.com/office/drawing/2014/main" id="{DFD066BB-1ED9-402A-BCEA-932AB4BB1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" y="547"/>
              <a:ext cx="120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8" name="Rectangle 54">
              <a:extLst>
                <a:ext uri="{FF2B5EF4-FFF2-40B4-BE49-F238E27FC236}">
                  <a16:creationId xmlns:a16="http://schemas.microsoft.com/office/drawing/2014/main" id="{3F3DBEF7-48D3-7566-B059-C6468489C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4" y="547"/>
              <a:ext cx="26" cy="76"/>
            </a:xfrm>
            <a:prstGeom prst="rect">
              <a:avLst/>
            </a:prstGeom>
            <a:solidFill>
              <a:srgbClr val="4045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79" name="Picture 55" hidden="1">
            <a:extLst>
              <a:ext uri="{FF2B5EF4-FFF2-40B4-BE49-F238E27FC236}">
                <a16:creationId xmlns:a16="http://schemas.microsoft.com/office/drawing/2014/main" id="{50D574AB-B343-A587-5F8D-A77F0B35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63500"/>
            <a:ext cx="1627187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0" name="Rectangle 56">
            <a:extLst>
              <a:ext uri="{FF2B5EF4-FFF2-40B4-BE49-F238E27FC236}">
                <a16:creationId xmlns:a16="http://schemas.microsoft.com/office/drawing/2014/main" id="{CB9F8C43-1571-2BDA-4D6A-2F00B13D7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7400"/>
            <a:ext cx="12192000" cy="480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1" name="Rectangle 57">
            <a:extLst>
              <a:ext uri="{FF2B5EF4-FFF2-40B4-BE49-F238E27FC236}">
                <a16:creationId xmlns:a16="http://schemas.microsoft.com/office/drawing/2014/main" id="{3EFBC844-FFDF-57B3-B86F-522862131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2133600"/>
          </a:xfrm>
          <a:prstGeom prst="rect">
            <a:avLst/>
          </a:prstGeom>
          <a:gradFill rotWithShape="0">
            <a:gsLst>
              <a:gs pos="0">
                <a:srgbClr val="40458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2" name="Group 58">
            <a:extLst>
              <a:ext uri="{FF2B5EF4-FFF2-40B4-BE49-F238E27FC236}">
                <a16:creationId xmlns:a16="http://schemas.microsoft.com/office/drawing/2014/main" id="{F46178DC-ACE9-0F7D-7637-C807661300B7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0"/>
            <a:ext cx="2233613" cy="6475413"/>
            <a:chOff x="704" y="0"/>
            <a:chExt cx="1407" cy="4079"/>
          </a:xfrm>
        </p:grpSpPr>
        <p:sp>
          <p:nvSpPr>
            <p:cNvPr id="1083" name="Rectangle 59">
              <a:extLst>
                <a:ext uri="{FF2B5EF4-FFF2-40B4-BE49-F238E27FC236}">
                  <a16:creationId xmlns:a16="http://schemas.microsoft.com/office/drawing/2014/main" id="{98004CC7-E6C6-93D0-8391-FA28DF468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15" y="2191"/>
              <a:ext cx="18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4" name="Rectangle 60">
              <a:extLst>
                <a:ext uri="{FF2B5EF4-FFF2-40B4-BE49-F238E27FC236}">
                  <a16:creationId xmlns:a16="http://schemas.microsoft.com/office/drawing/2014/main" id="{AC83727A-C07B-5BF2-A662-6BCD9239BF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25" y="2386"/>
              <a:ext cx="16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" name="Rectangle 61">
              <a:extLst>
                <a:ext uri="{FF2B5EF4-FFF2-40B4-BE49-F238E27FC236}">
                  <a16:creationId xmlns:a16="http://schemas.microsoft.com/office/drawing/2014/main" id="{C7CAB041-C2B1-1BB6-D830-A74B6CFFC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34" y="2563"/>
              <a:ext cx="147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6" name="Rectangle 62">
              <a:extLst>
                <a:ext uri="{FF2B5EF4-FFF2-40B4-BE49-F238E27FC236}">
                  <a16:creationId xmlns:a16="http://schemas.microsoft.com/office/drawing/2014/main" id="{9C70CA9E-4278-C86F-7D82-C3500F7DF0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43" y="2722"/>
              <a:ext cx="129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7" name="Rectangle 63">
              <a:extLst>
                <a:ext uri="{FF2B5EF4-FFF2-40B4-BE49-F238E27FC236}">
                  <a16:creationId xmlns:a16="http://schemas.microsoft.com/office/drawing/2014/main" id="{FD67D0B7-0D86-0CBD-5AD9-E169F00C88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52" y="2863"/>
              <a:ext cx="11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8" name="Rectangle 64">
              <a:extLst>
                <a:ext uri="{FF2B5EF4-FFF2-40B4-BE49-F238E27FC236}">
                  <a16:creationId xmlns:a16="http://schemas.microsoft.com/office/drawing/2014/main" id="{6CA26B4D-D202-D264-2794-E0D984ED1A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61" y="2986"/>
              <a:ext cx="93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9" name="Rectangle 65">
              <a:extLst>
                <a:ext uri="{FF2B5EF4-FFF2-40B4-BE49-F238E27FC236}">
                  <a16:creationId xmlns:a16="http://schemas.microsoft.com/office/drawing/2014/main" id="{167F738E-3DCE-5D54-8D36-7AD2388024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" y="687"/>
              <a:ext cx="278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0" name="Rectangle 66">
              <a:extLst>
                <a:ext uri="{FF2B5EF4-FFF2-40B4-BE49-F238E27FC236}">
                  <a16:creationId xmlns:a16="http://schemas.microsoft.com/office/drawing/2014/main" id="{D2927F32-77FC-E37C-8367-333F13ADD7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91" y="3323"/>
              <a:ext cx="33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1" name="Rectangle 67">
              <a:extLst>
                <a:ext uri="{FF2B5EF4-FFF2-40B4-BE49-F238E27FC236}">
                  <a16:creationId xmlns:a16="http://schemas.microsoft.com/office/drawing/2014/main" id="{81A23BF3-7321-B03B-82A1-0A1A791E0D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82" y="3261"/>
              <a:ext cx="5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" name="Rectangle 68">
              <a:extLst>
                <a:ext uri="{FF2B5EF4-FFF2-40B4-BE49-F238E27FC236}">
                  <a16:creationId xmlns:a16="http://schemas.microsoft.com/office/drawing/2014/main" id="{77CBFF3D-56AD-DEDB-18C0-A7F627DBA6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74" y="3183"/>
              <a:ext cx="67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3" name="Rectangle 69">
              <a:extLst>
                <a:ext uri="{FF2B5EF4-FFF2-40B4-BE49-F238E27FC236}">
                  <a16:creationId xmlns:a16="http://schemas.microsoft.com/office/drawing/2014/main" id="{C7FE1623-9EF2-F052-5797-32E19B56F6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70" y="3090"/>
              <a:ext cx="76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4" name="Rectangle 70">
              <a:extLst>
                <a:ext uri="{FF2B5EF4-FFF2-40B4-BE49-F238E27FC236}">
                  <a16:creationId xmlns:a16="http://schemas.microsoft.com/office/drawing/2014/main" id="{739592EF-4F23-E061-2C60-FAD908A3E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00" y="3367"/>
              <a:ext cx="1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5" name="Rectangle 71">
            <a:extLst>
              <a:ext uri="{FF2B5EF4-FFF2-40B4-BE49-F238E27FC236}">
                <a16:creationId xmlns:a16="http://schemas.microsoft.com/office/drawing/2014/main" id="{8BF8E1C2-A1CB-D570-EFD9-14245F300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338" y="2514600"/>
            <a:ext cx="471487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" name="Rectangle 72">
            <a:extLst>
              <a:ext uri="{FF2B5EF4-FFF2-40B4-BE49-F238E27FC236}">
                <a16:creationId xmlns:a16="http://schemas.microsoft.com/office/drawing/2014/main" id="{D6E21CCA-FFE4-2D72-E4F8-F6E499C8C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213" y="2514600"/>
            <a:ext cx="420687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7" name="Rectangle 73">
            <a:extLst>
              <a:ext uri="{FF2B5EF4-FFF2-40B4-BE49-F238E27FC236}">
                <a16:creationId xmlns:a16="http://schemas.microsoft.com/office/drawing/2014/main" id="{8676327C-20A4-93D4-AEE5-E68BD5B2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6288" y="2514600"/>
            <a:ext cx="376237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" name="Rectangle 74">
            <a:extLst>
              <a:ext uri="{FF2B5EF4-FFF2-40B4-BE49-F238E27FC236}">
                <a16:creationId xmlns:a16="http://schemas.microsoft.com/office/drawing/2014/main" id="{124CBDB0-4F18-AEEE-EA8D-0B27359E4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4913" y="2514600"/>
            <a:ext cx="331787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9" name="Rectangle 75">
            <a:extLst>
              <a:ext uri="{FF2B5EF4-FFF2-40B4-BE49-F238E27FC236}">
                <a16:creationId xmlns:a16="http://schemas.microsoft.com/office/drawing/2014/main" id="{58796F56-8841-F80C-9AFA-B39BF562A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0" y="2514600"/>
            <a:ext cx="285750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0" name="Rectangle 76">
            <a:extLst>
              <a:ext uri="{FF2B5EF4-FFF2-40B4-BE49-F238E27FC236}">
                <a16:creationId xmlns:a16="http://schemas.microsoft.com/office/drawing/2014/main" id="{21C9BEF4-EE5B-3795-FE3B-368055C98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2463" y="2514600"/>
            <a:ext cx="241300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1" name="Rectangle 77">
            <a:extLst>
              <a:ext uri="{FF2B5EF4-FFF2-40B4-BE49-F238E27FC236}">
                <a16:creationId xmlns:a16="http://schemas.microsoft.com/office/drawing/2014/main" id="{49ACB61E-9C2B-F168-B95A-F48BFD263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514600"/>
            <a:ext cx="4552950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2" name="Rectangle 78">
            <a:extLst>
              <a:ext uri="{FF2B5EF4-FFF2-40B4-BE49-F238E27FC236}">
                <a16:creationId xmlns:a16="http://schemas.microsoft.com/office/drawing/2014/main" id="{F6E76DBC-33FF-CB4C-4951-47F2AE144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9088" y="2514600"/>
            <a:ext cx="85725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3" name="Rectangle 79">
            <a:extLst>
              <a:ext uri="{FF2B5EF4-FFF2-40B4-BE49-F238E27FC236}">
                <a16:creationId xmlns:a16="http://schemas.microsoft.com/office/drawing/2014/main" id="{9694AEBB-9C1B-FDA7-4B2C-B571C5035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8113" y="2514600"/>
            <a:ext cx="133350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4" name="Rectangle 80">
            <a:extLst>
              <a:ext uri="{FF2B5EF4-FFF2-40B4-BE49-F238E27FC236}">
                <a16:creationId xmlns:a16="http://schemas.microsoft.com/office/drawing/2014/main" id="{74701AB6-BDE6-EF1B-F6A3-7F2FD4B6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450" y="2514600"/>
            <a:ext cx="173038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" name="Rectangle 81">
            <a:extLst>
              <a:ext uri="{FF2B5EF4-FFF2-40B4-BE49-F238E27FC236}">
                <a16:creationId xmlns:a16="http://schemas.microsoft.com/office/drawing/2014/main" id="{4C56D1D8-7598-6371-69C1-D174D36C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388" y="2514600"/>
            <a:ext cx="193675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" name="Rectangle 82">
            <a:extLst>
              <a:ext uri="{FF2B5EF4-FFF2-40B4-BE49-F238E27FC236}">
                <a16:creationId xmlns:a16="http://schemas.microsoft.com/office/drawing/2014/main" id="{14E13501-E5EA-4AAE-3893-4923E44C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2438" y="2514600"/>
            <a:ext cx="44450" cy="122238"/>
          </a:xfrm>
          <a:prstGeom prst="rect">
            <a:avLst/>
          </a:prstGeom>
          <a:solidFill>
            <a:srgbClr val="4045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7" name="Group 83">
            <a:extLst>
              <a:ext uri="{FF2B5EF4-FFF2-40B4-BE49-F238E27FC236}">
                <a16:creationId xmlns:a16="http://schemas.microsoft.com/office/drawing/2014/main" id="{775D1AE0-4488-97B4-B9C4-64CC6C22D2E1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0"/>
            <a:ext cx="2233613" cy="6475413"/>
            <a:chOff x="704" y="0"/>
            <a:chExt cx="1407" cy="4079"/>
          </a:xfrm>
        </p:grpSpPr>
        <p:sp>
          <p:nvSpPr>
            <p:cNvPr id="1108" name="Rectangle 84">
              <a:extLst>
                <a:ext uri="{FF2B5EF4-FFF2-40B4-BE49-F238E27FC236}">
                  <a16:creationId xmlns:a16="http://schemas.microsoft.com/office/drawing/2014/main" id="{A9F08308-2F8B-E0B2-AC46-74B836FA3C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15" y="2191"/>
              <a:ext cx="18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9" name="Rectangle 85">
              <a:extLst>
                <a:ext uri="{FF2B5EF4-FFF2-40B4-BE49-F238E27FC236}">
                  <a16:creationId xmlns:a16="http://schemas.microsoft.com/office/drawing/2014/main" id="{04A81EB9-4CD4-6D1C-D835-868BC1F924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25" y="2386"/>
              <a:ext cx="16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0" name="Rectangle 86">
              <a:extLst>
                <a:ext uri="{FF2B5EF4-FFF2-40B4-BE49-F238E27FC236}">
                  <a16:creationId xmlns:a16="http://schemas.microsoft.com/office/drawing/2014/main" id="{C05B515B-D800-4DE3-971D-BB36BDA27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34" y="2563"/>
              <a:ext cx="147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1" name="Rectangle 87">
              <a:extLst>
                <a:ext uri="{FF2B5EF4-FFF2-40B4-BE49-F238E27FC236}">
                  <a16:creationId xmlns:a16="http://schemas.microsoft.com/office/drawing/2014/main" id="{2A348C10-4CA7-16E8-0C87-818EED2A63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43" y="2722"/>
              <a:ext cx="129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2" name="Rectangle 88">
              <a:extLst>
                <a:ext uri="{FF2B5EF4-FFF2-40B4-BE49-F238E27FC236}">
                  <a16:creationId xmlns:a16="http://schemas.microsoft.com/office/drawing/2014/main" id="{E19D0C7F-DC16-E007-70D7-A88189446F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52" y="2863"/>
              <a:ext cx="11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3" name="Rectangle 89">
              <a:extLst>
                <a:ext uri="{FF2B5EF4-FFF2-40B4-BE49-F238E27FC236}">
                  <a16:creationId xmlns:a16="http://schemas.microsoft.com/office/drawing/2014/main" id="{83694762-07FD-7837-30D2-34B8E90513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61" y="2986"/>
              <a:ext cx="93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4" name="Rectangle 90">
              <a:extLst>
                <a:ext uri="{FF2B5EF4-FFF2-40B4-BE49-F238E27FC236}">
                  <a16:creationId xmlns:a16="http://schemas.microsoft.com/office/drawing/2014/main" id="{FC91FE26-3637-0C88-31F6-40637994D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" y="687"/>
              <a:ext cx="278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" name="Rectangle 91">
              <a:extLst>
                <a:ext uri="{FF2B5EF4-FFF2-40B4-BE49-F238E27FC236}">
                  <a16:creationId xmlns:a16="http://schemas.microsoft.com/office/drawing/2014/main" id="{22123AD3-0A7B-C515-4FFA-66E346B5BC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91" y="3323"/>
              <a:ext cx="33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" name="Rectangle 92">
              <a:extLst>
                <a:ext uri="{FF2B5EF4-FFF2-40B4-BE49-F238E27FC236}">
                  <a16:creationId xmlns:a16="http://schemas.microsoft.com/office/drawing/2014/main" id="{212B07E3-C372-BD0F-0405-37524FECD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82" y="3261"/>
              <a:ext cx="51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7" name="Rectangle 93">
              <a:extLst>
                <a:ext uri="{FF2B5EF4-FFF2-40B4-BE49-F238E27FC236}">
                  <a16:creationId xmlns:a16="http://schemas.microsoft.com/office/drawing/2014/main" id="{39BF4887-1D15-6233-9025-A6437D4C23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74" y="3183"/>
              <a:ext cx="67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" name="Rectangle 94">
              <a:extLst>
                <a:ext uri="{FF2B5EF4-FFF2-40B4-BE49-F238E27FC236}">
                  <a16:creationId xmlns:a16="http://schemas.microsoft.com/office/drawing/2014/main" id="{8FAC46DC-823C-7BBE-C611-952CB899C0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70" y="3090"/>
              <a:ext cx="76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9" name="Rectangle 95">
              <a:extLst>
                <a:ext uri="{FF2B5EF4-FFF2-40B4-BE49-F238E27FC236}">
                  <a16:creationId xmlns:a16="http://schemas.microsoft.com/office/drawing/2014/main" id="{9C98A0D2-F3FC-BE26-EA22-AE768780BD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00" y="3367"/>
              <a:ext cx="15" cy="1407"/>
            </a:xfrm>
            <a:prstGeom prst="rect">
              <a:avLst/>
            </a:prstGeom>
            <a:solidFill>
              <a:srgbClr val="40458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0" name="Rectangle 96">
            <a:extLst>
              <a:ext uri="{FF2B5EF4-FFF2-40B4-BE49-F238E27FC236}">
                <a16:creationId xmlns:a16="http://schemas.microsoft.com/office/drawing/2014/main" id="{43FCC8D7-3005-9400-1ACF-4AC96B38C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4763" y="152400"/>
            <a:ext cx="8201025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edllllllllit </a:t>
            </a:r>
            <a:br>
              <a:rPr lang="en-GB" altLang="en-US"/>
            </a:br>
            <a:r>
              <a:rPr lang="en-GB" altLang="en-US"/>
              <a:t>Master title style</a:t>
            </a:r>
          </a:p>
        </p:txBody>
      </p:sp>
      <p:sp>
        <p:nvSpPr>
          <p:cNvPr id="1121" name="Rectangle 97">
            <a:extLst>
              <a:ext uri="{FF2B5EF4-FFF2-40B4-BE49-F238E27FC236}">
                <a16:creationId xmlns:a16="http://schemas.microsoft.com/office/drawing/2014/main" id="{85C226D0-05EA-80A6-199D-818E23B57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732" r:id="rId12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40458C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40458C"/>
          </a:solidFill>
          <a:latin typeface="Tahoma" panose="020B0604030504040204" pitchFamily="34" charset="0"/>
          <a:cs typeface="Noto Sans CJK SC" charset="0"/>
        </a:defRPr>
      </a:lvl9pPr>
    </p:titleStyle>
    <p:bodyStyle>
      <a:lvl1pPr marL="342900" indent="-342900" algn="l" rtl="0" fontAlgn="base" hangingPunct="0">
        <a:lnSpc>
          <a:spcPct val="9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40458C"/>
          </a:solidFill>
          <a:latin typeface="+mn-lt"/>
          <a:ea typeface="+mn-ea"/>
          <a:cs typeface="+mn-cs"/>
        </a:defRPr>
      </a:lvl1pPr>
      <a:lvl2pPr marL="742950" indent="-285750" algn="l" rtl="0" fontAlgn="base" hangingPunct="0">
        <a:lnSpc>
          <a:spcPct val="9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40458C"/>
          </a:solidFill>
          <a:latin typeface="+mn-lt"/>
          <a:ea typeface="+mn-ea"/>
          <a:cs typeface="+mn-cs"/>
        </a:defRPr>
      </a:lvl2pPr>
      <a:lvl3pPr marL="1143000" indent="-228600" algn="l" rtl="0" fontAlgn="base" hangingPunct="0">
        <a:lnSpc>
          <a:spcPct val="9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40458C"/>
          </a:solidFill>
          <a:latin typeface="+mn-lt"/>
          <a:ea typeface="+mn-ea"/>
          <a:cs typeface="+mn-cs"/>
        </a:defRPr>
      </a:lvl3pPr>
      <a:lvl4pPr marL="1600200" indent="-228600" algn="l" rtl="0" fontAlgn="base" hangingPunct="0">
        <a:lnSpc>
          <a:spcPct val="9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40458C"/>
          </a:solidFill>
          <a:latin typeface="+mn-lt"/>
          <a:ea typeface="+mn-ea"/>
          <a:cs typeface="+mn-cs"/>
        </a:defRPr>
      </a:lvl4pPr>
      <a:lvl5pPr marL="2057400" indent="-228600" algn="l" rtl="0" fontAlgn="base" hangingPunct="0">
        <a:lnSpc>
          <a:spcPct val="9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4045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E7F576D9-735D-BB21-A983-F5E16AA658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138CDA6-ECE0-8FCF-B888-1006DB8C428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956591A-FF77-AFA9-2CCA-CFBE0CEC816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D61994A-032A-3431-1D7A-30F81543CF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C17AE88C-E131-4BB7-916C-3C8B64AAEAC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D48B1ED-E9E4-071E-6C27-9AC7DC623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67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33" r:id="rId12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0765A0CA-30C4-E078-F36F-C12ABC264CA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A3895365-7B5E-542E-8CB8-7ACD5F6D673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A48D7EC-4133-B89D-6A54-323821F235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E0519C5D-EFF4-45C7-9BC5-F96DE5369F6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2C2213D-22F0-BC8D-76A0-793601A45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712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0FFBDA4-3CB9-033E-6027-834DA31D2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67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65F9465-D011-F572-8CB3-D6F0AA689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4F4F19F-004C-C1B5-637E-6CCCA95447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E74486-B914-63AE-A957-722E9193BC2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112A0C11-7D78-3176-4C7B-8AC2F1C6924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22BF637-CF6C-F704-7C5D-8772B97900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38B150AA-FE2E-44A9-8E8D-88657BE3103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46D35E59-0E59-D1AB-6E54-9441E57EE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B662DF8-2A9E-F587-C6B6-093D569B449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620D896-AC86-6CEB-0F4B-3F71A5FCAD4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EC1AD48-73AA-F053-90A1-57C2BD1168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C259A551-8BE2-4B45-98FB-47F82F95802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95129DA-CCBE-5604-5F07-523206FF4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67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999E9398-E4EE-D7A1-02D9-AB950A07D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20D47C6B-67A0-89EE-766E-8138C0A91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F98F851-C8AD-A087-964E-B15EE54553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45819896-902D-38DE-DE33-FFE63037CC7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BA3A424-9290-C84B-BE59-5D1C6588BA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F41DA13A-7557-48AE-B778-C03080D53EC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A5C087B3-1AF1-CE24-72A5-2411CFFE7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743075"/>
            <a:ext cx="91424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marL="11430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marL="16002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marL="20574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25146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29718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34290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38862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342900" indent="-342900" algn="l" rtl="0" fontAlgn="base">
        <a:lnSpc>
          <a:spcPct val="84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4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4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4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4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B4FFE57C-855E-3D0C-8FFD-55A80B788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698750"/>
            <a:ext cx="615156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4400" b="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</a:p>
          <a:p>
            <a:pPr hangingPunct="1">
              <a:lnSpc>
                <a:spcPct val="100000"/>
              </a:lnSpc>
            </a:pPr>
            <a:r>
              <a:rPr lang="en-US" altLang="en-US" sz="4400" b="0" dirty="0">
                <a:solidFill>
                  <a:srgbClr val="0000FF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FAA88CF-6018-1180-DADD-F97E49D58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388" y="927100"/>
            <a:ext cx="6151562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85000"/>
              </a:lnSpc>
            </a:pPr>
            <a:r>
              <a:rPr lang="en-US" altLang="en-US" sz="6000" b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AMSAT</a:t>
            </a:r>
            <a:r>
              <a:rPr lang="en-US" altLang="en-US" sz="5400" b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hangingPunct="1">
              <a:lnSpc>
                <a:spcPct val="85000"/>
              </a:lnSpc>
            </a:pPr>
            <a:r>
              <a:rPr lang="en-US" altLang="en-US" sz="4800" b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FOX+</a:t>
            </a:r>
            <a:r>
              <a:rPr lang="en-US" altLang="en-US" sz="5400" b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hangingPunct="1">
              <a:lnSpc>
                <a:spcPct val="85000"/>
              </a:lnSpc>
            </a:pPr>
            <a:r>
              <a:rPr lang="en-US" altLang="en-US" sz="4800" b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ENGINEERING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9530A47-8D7F-0D2C-19E5-03D25E4F3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86200"/>
            <a:ext cx="5224463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200" b="0" dirty="0">
                <a:solidFill>
                  <a:srgbClr val="000000"/>
                </a:solidFill>
                <a:latin typeface="Arial Black" panose="020B0A04020102020204" pitchFamily="34" charset="0"/>
              </a:rPr>
              <a:t>October 25, 2024</a:t>
            </a:r>
          </a:p>
          <a:p>
            <a:pPr hangingPunct="1">
              <a:lnSpc>
                <a:spcPct val="100000"/>
              </a:lnSpc>
            </a:pPr>
            <a:endParaRPr lang="en-US" altLang="en-US" sz="3200" b="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hangingPunct="1">
              <a:lnSpc>
                <a:spcPct val="100000"/>
              </a:lnSpc>
            </a:pPr>
            <a:r>
              <a:rPr lang="en-US" altLang="en-US" sz="1600" b="0" dirty="0">
                <a:solidFill>
                  <a:srgbClr val="000000"/>
                </a:solidFill>
                <a:latin typeface="Arial Black" panose="020B0A04020102020204" pitchFamily="34" charset="0"/>
              </a:rPr>
              <a:t>Mike Moore, K4MVM</a:t>
            </a:r>
            <a:endParaRPr lang="en-US" altLang="en-US" sz="1400" b="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9220" name="Group 4">
            <a:extLst>
              <a:ext uri="{FF2B5EF4-FFF2-40B4-BE49-F238E27FC236}">
                <a16:creationId xmlns:a16="http://schemas.microsoft.com/office/drawing/2014/main" id="{96A9CAD7-9B83-722F-9C55-D17AD356841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870868"/>
            <a:ext cx="1720850" cy="1077913"/>
            <a:chOff x="864" y="720"/>
            <a:chExt cx="1084" cy="679"/>
          </a:xfrm>
        </p:grpSpPr>
        <p:sp>
          <p:nvSpPr>
            <p:cNvPr id="9221" name="Line 5">
              <a:extLst>
                <a:ext uri="{FF2B5EF4-FFF2-40B4-BE49-F238E27FC236}">
                  <a16:creationId xmlns:a16="http://schemas.microsoft.com/office/drawing/2014/main" id="{AD37BD69-F768-49E5-E77A-2CED55A5C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2" y="1400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AA04C9E9-B327-3BB1-24C6-B97059FE3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720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23" name="Rectangle 7">
              <a:extLst>
                <a:ext uri="{FF2B5EF4-FFF2-40B4-BE49-F238E27FC236}">
                  <a16:creationId xmlns:a16="http://schemas.microsoft.com/office/drawing/2014/main" id="{6F9FC65D-F958-C239-2BAC-D915B0E0D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92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4F7B50D-A346-ED7F-375A-3CF03DA9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68" y="228600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BEFA0941-95CB-95F4-B636-1BE9F75A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Line 2">
            <a:extLst>
              <a:ext uri="{FF2B5EF4-FFF2-40B4-BE49-F238E27FC236}">
                <a16:creationId xmlns:a16="http://schemas.microsoft.com/office/drawing/2014/main" id="{BECC0F83-515E-C195-60F6-180A17DED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1C3BA1C-4DA6-3333-6258-8626DCB4A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FDB27349-138E-8F40-E74B-EA42D2084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4" y="1496961"/>
            <a:ext cx="10817225" cy="520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2500"/>
              </a:lnSpc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Software Status</a:t>
            </a:r>
          </a:p>
          <a:p>
            <a:pPr hangingPunct="1">
              <a:lnSpc>
                <a:spcPts val="2500"/>
              </a:lnSpc>
            </a:pPr>
            <a:endParaRPr lang="en-US" altLang="en-US" sz="26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(3) Software Apps or Entities: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marL="457200" indent="-457200" algn="l" hangingPunct="1">
              <a:lnSpc>
                <a:spcPts val="2500"/>
              </a:lnSpc>
              <a:buAutoNum type="arabicPeriod"/>
            </a:pPr>
            <a:r>
              <a:rPr lang="en-US" altLang="en-US" sz="2000" b="0" dirty="0">
                <a:latin typeface="Arial Black" panose="020B0A04020102020204" pitchFamily="34" charset="0"/>
              </a:rPr>
              <a:t>Embedded SW (FIHU Flight SW) = </a:t>
            </a:r>
            <a:r>
              <a:rPr lang="en-US" altLang="en-US" sz="2000" b="0" dirty="0" err="1">
                <a:latin typeface="Arial Black" panose="020B0A04020102020204" pitchFamily="34" charset="0"/>
              </a:rPr>
              <a:t>HuskeySat</a:t>
            </a:r>
            <a:r>
              <a:rPr lang="en-US" altLang="en-US" sz="2000" b="0" dirty="0">
                <a:latin typeface="Arial Black" panose="020B0A04020102020204" pitchFamily="34" charset="0"/>
              </a:rPr>
              <a:t> for Testing</a:t>
            </a:r>
          </a:p>
          <a:p>
            <a:pPr marL="457200" indent="-457200" algn="l" hangingPunct="1">
              <a:lnSpc>
                <a:spcPts val="2500"/>
              </a:lnSpc>
              <a:buAutoNum type="arabicPeriod"/>
            </a:pPr>
            <a:r>
              <a:rPr lang="en-US" altLang="en-US" sz="2000" b="0" dirty="0">
                <a:latin typeface="Arial Black" panose="020B0A04020102020204" pitchFamily="34" charset="0"/>
              </a:rPr>
              <a:t>AMCOM = OTA Testing</a:t>
            </a:r>
          </a:p>
          <a:p>
            <a:pPr marL="457200" indent="-457200" algn="l" hangingPunct="1">
              <a:lnSpc>
                <a:spcPts val="2500"/>
              </a:lnSpc>
              <a:buAutoNum type="arabicPeriod"/>
            </a:pPr>
            <a:r>
              <a:rPr lang="en-US" altLang="en-US" sz="2000" b="0" dirty="0" err="1">
                <a:latin typeface="Arial Black" panose="020B0A04020102020204" pitchFamily="34" charset="0"/>
              </a:rPr>
              <a:t>FoxTelem</a:t>
            </a:r>
            <a:r>
              <a:rPr lang="en-US" altLang="en-US" sz="2000" b="0" dirty="0">
                <a:latin typeface="Arial Black" panose="020B0A04020102020204" pitchFamily="34" charset="0"/>
              </a:rPr>
              <a:t> = Ground Station SW</a:t>
            </a:r>
          </a:p>
          <a:p>
            <a:pPr algn="l" hangingPunct="1">
              <a:lnSpc>
                <a:spcPts val="2500"/>
              </a:lnSpc>
            </a:pPr>
            <a:endParaRPr lang="en-US" altLang="en-US" sz="2000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000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All require Fox+ revisions</a:t>
            </a:r>
          </a:p>
          <a:p>
            <a:pPr marL="457200" indent="-457200" algn="l" hangingPunct="1">
              <a:lnSpc>
                <a:spcPts val="2500"/>
              </a:lnSpc>
              <a:buAutoNum type="arabicPeriod"/>
            </a:pPr>
            <a:endParaRPr lang="en-US" altLang="en-US" sz="2000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3B6672D-22F5-D185-7845-DFF0B15A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6390" name="Group 6">
            <a:extLst>
              <a:ext uri="{FF2B5EF4-FFF2-40B4-BE49-F238E27FC236}">
                <a16:creationId xmlns:a16="http://schemas.microsoft.com/office/drawing/2014/main" id="{1DFC2DBE-220E-C245-B36A-88A9FE94119E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6391" name="Line 7">
              <a:extLst>
                <a:ext uri="{FF2B5EF4-FFF2-40B4-BE49-F238E27FC236}">
                  <a16:creationId xmlns:a16="http://schemas.microsoft.com/office/drawing/2014/main" id="{E8BA7DF1-421C-12DF-D41E-35DF78800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6392" name="Picture 8">
              <a:extLst>
                <a:ext uri="{FF2B5EF4-FFF2-40B4-BE49-F238E27FC236}">
                  <a16:creationId xmlns:a16="http://schemas.microsoft.com/office/drawing/2014/main" id="{245CA136-8DB6-3E5F-37CF-055D7227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3" name="Rectangle 9">
              <a:extLst>
                <a:ext uri="{FF2B5EF4-FFF2-40B4-BE49-F238E27FC236}">
                  <a16:creationId xmlns:a16="http://schemas.microsoft.com/office/drawing/2014/main" id="{1976A5B4-FFE7-B561-0CFA-E70FF2B44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311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7D6204C0-739F-C7F4-694D-895D098E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Line 2">
            <a:extLst>
              <a:ext uri="{FF2B5EF4-FFF2-40B4-BE49-F238E27FC236}">
                <a16:creationId xmlns:a16="http://schemas.microsoft.com/office/drawing/2014/main" id="{DFA31B4D-9C9A-D176-753E-ED8466F62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894B706-02C8-22AB-434F-455636DD3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CB8E5562-F84B-74AF-C817-0E87317C5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594100"/>
            <a:ext cx="10817225" cy="488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2500"/>
              </a:lnSpc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Okay – So where are we on Fox-Plus?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System Engineering Documentation: ICD in progress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Software – as shown in last slide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Structure – Solar Panels ship this week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  - adaptor needed for ISISPACE EPS to FIHU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LTM Modules: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  FIHU (LIHU v7) </a:t>
            </a:r>
            <a:r>
              <a:rPr lang="en-US" altLang="en-US" sz="2400" dirty="0" err="1">
                <a:latin typeface="Arial Black" panose="020B0A04020102020204" pitchFamily="34" charset="0"/>
              </a:rPr>
              <a:t>pcb</a:t>
            </a:r>
            <a:r>
              <a:rPr lang="en-US" altLang="en-US" sz="2400" dirty="0">
                <a:latin typeface="Arial Black" panose="020B0A04020102020204" pitchFamily="34" charset="0"/>
              </a:rPr>
              <a:t> complete, need to verify and populate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  ICR – v2.1 being reworked, v2.2 in process of being built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  RX/TX – in process of being built </a:t>
            </a: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16905EC6-D7AF-2100-D4A0-99F0F8332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8438" name="Group 6">
            <a:extLst>
              <a:ext uri="{FF2B5EF4-FFF2-40B4-BE49-F238E27FC236}">
                <a16:creationId xmlns:a16="http://schemas.microsoft.com/office/drawing/2014/main" id="{A5EE4183-ED2E-50D6-9DB0-7FA355ED49C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8439" name="Line 7">
              <a:extLst>
                <a:ext uri="{FF2B5EF4-FFF2-40B4-BE49-F238E27FC236}">
                  <a16:creationId xmlns:a16="http://schemas.microsoft.com/office/drawing/2014/main" id="{2092206D-2E27-2FA8-6A29-283D43E5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8440" name="Picture 8">
              <a:extLst>
                <a:ext uri="{FF2B5EF4-FFF2-40B4-BE49-F238E27FC236}">
                  <a16:creationId xmlns:a16="http://schemas.microsoft.com/office/drawing/2014/main" id="{B67DE3F7-53A7-6E81-0CDA-C791D1405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41" name="Rectangle 9">
              <a:extLst>
                <a:ext uri="{FF2B5EF4-FFF2-40B4-BE49-F238E27FC236}">
                  <a16:creationId xmlns:a16="http://schemas.microsoft.com/office/drawing/2014/main" id="{D14B2486-69DB-CE21-72BA-439FBE74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4A272FF-0894-48CD-137C-9A61EFF4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Line 2">
            <a:extLst>
              <a:ext uri="{FF2B5EF4-FFF2-40B4-BE49-F238E27FC236}">
                <a16:creationId xmlns:a16="http://schemas.microsoft.com/office/drawing/2014/main" id="{32D01886-47B0-ACBC-D24B-766644092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1C0ACBE-E997-88DB-477F-0C98CF83A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BEFDF60C-6860-74D4-3213-5B4367F2E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9462" name="Group 6">
            <a:extLst>
              <a:ext uri="{FF2B5EF4-FFF2-40B4-BE49-F238E27FC236}">
                <a16:creationId xmlns:a16="http://schemas.microsoft.com/office/drawing/2014/main" id="{C8248E01-1C26-492A-1793-79C4A6D8BBCC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3DB4C17A-7126-D127-A1D2-A223B5618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464" name="Picture 8">
              <a:extLst>
                <a:ext uri="{FF2B5EF4-FFF2-40B4-BE49-F238E27FC236}">
                  <a16:creationId xmlns:a16="http://schemas.microsoft.com/office/drawing/2014/main" id="{887949F3-1097-9D73-FF11-EE3C351A0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5" name="Rectangle 9">
              <a:extLst>
                <a:ext uri="{FF2B5EF4-FFF2-40B4-BE49-F238E27FC236}">
                  <a16:creationId xmlns:a16="http://schemas.microsoft.com/office/drawing/2014/main" id="{FF87DD0D-7595-E43F-546E-6D744BE69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752469-442E-EC97-B5AD-D1A82ED9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57313"/>
            <a:ext cx="8839199" cy="539908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>
            <a:extLst>
              <a:ext uri="{FF2B5EF4-FFF2-40B4-BE49-F238E27FC236}">
                <a16:creationId xmlns:a16="http://schemas.microsoft.com/office/drawing/2014/main" id="{EC298AD1-D023-A835-7BBC-C2DD983B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Line 2">
            <a:extLst>
              <a:ext uri="{FF2B5EF4-FFF2-40B4-BE49-F238E27FC236}">
                <a16:creationId xmlns:a16="http://schemas.microsoft.com/office/drawing/2014/main" id="{EFCFE3BE-1349-E808-1F9E-622895894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F890C09-87D1-017F-91BA-956332B9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C815B69C-421C-2097-ADC7-50B2BE49D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32" y="1828800"/>
            <a:ext cx="10817225" cy="232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l" hangingPunct="1">
              <a:lnSpc>
                <a:spcPts val="2500"/>
              </a:lnSpc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</a:rPr>
              <a:t>Next Milestones: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Project Status Review:    Nov 6, 2024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Project Design Review:   Dec 5, 2024 (target date)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Critical Design Review:   May 25, 2025 (target date)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DC6A9B1E-0F01-8C8B-BAA2-2D1FFC1C1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21510" name="Group 6">
            <a:extLst>
              <a:ext uri="{FF2B5EF4-FFF2-40B4-BE49-F238E27FC236}">
                <a16:creationId xmlns:a16="http://schemas.microsoft.com/office/drawing/2014/main" id="{C9497456-5CF4-3EE7-6739-DA36A2C33D80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21511" name="Line 7">
              <a:extLst>
                <a:ext uri="{FF2B5EF4-FFF2-40B4-BE49-F238E27FC236}">
                  <a16:creationId xmlns:a16="http://schemas.microsoft.com/office/drawing/2014/main" id="{5FA9F1E8-F775-D5D1-A542-336607EBC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12" name="Picture 8">
              <a:extLst>
                <a:ext uri="{FF2B5EF4-FFF2-40B4-BE49-F238E27FC236}">
                  <a16:creationId xmlns:a16="http://schemas.microsoft.com/office/drawing/2014/main" id="{07FD75FA-47EB-90D7-28B0-1B634B79E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13" name="Rectangle 9">
              <a:extLst>
                <a:ext uri="{FF2B5EF4-FFF2-40B4-BE49-F238E27FC236}">
                  <a16:creationId xmlns:a16="http://schemas.microsoft.com/office/drawing/2014/main" id="{2E5AE03D-E632-6F91-EC9C-7E96D5BAD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0BB6D12A-E9E9-79E5-4532-25B9DD0A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Line 2">
            <a:extLst>
              <a:ext uri="{FF2B5EF4-FFF2-40B4-BE49-F238E27FC236}">
                <a16:creationId xmlns:a16="http://schemas.microsoft.com/office/drawing/2014/main" id="{9FD1965B-5773-F9DC-4F8E-960A55318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38906A9-A4F2-FEEA-891D-5367FFA16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F112F0FE-5058-7612-FDA1-97A00FD97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666354"/>
            <a:ext cx="10817225" cy="42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2500"/>
              </a:lnSpc>
            </a:pPr>
            <a:r>
              <a:rPr lang="en-US" alt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Thanks to the Fox-Plus Engineering Volunteers!</a:t>
            </a:r>
          </a:p>
          <a:p>
            <a:pPr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Andrew Robinson, </a:t>
            </a:r>
            <a:r>
              <a:rPr lang="en-US" altLang="en-US" sz="2000" dirty="0">
                <a:latin typeface="Arial Black" panose="020B0A04020102020204" pitchFamily="34" charset="0"/>
              </a:rPr>
              <a:t>KA3WDW</a:t>
            </a:r>
            <a:r>
              <a:rPr lang="en-US" altLang="en-US" sz="2000" b="0" dirty="0">
                <a:latin typeface="Arial Black" panose="020B0A04020102020204" pitchFamily="34" charset="0"/>
              </a:rPr>
              <a:t>  -  Mechanical / Structural Engineer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Cliff Jenkins, KE8JAE  -  Software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Will Brozovic  -  Software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Leandra MacLennan, AF1R  - EE, Hardware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000" b="0" dirty="0">
                <a:latin typeface="Arial Black" panose="020B0A04020102020204" pitchFamily="34" charset="0"/>
              </a:rPr>
              <a:t>Patrick Thomas, KB8DGC  -  System Engineer &amp; PACSAT Liaison</a:t>
            </a:r>
          </a:p>
          <a:p>
            <a:pPr algn="l" hangingPunct="1">
              <a:lnSpc>
                <a:spcPts val="2500"/>
              </a:lnSpc>
            </a:pPr>
            <a:endParaRPr lang="en-US" altLang="en-US" sz="2000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000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b="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0980BF22-7CB8-6F84-FB1E-8E5E19CA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20486" name="Group 6">
            <a:extLst>
              <a:ext uri="{FF2B5EF4-FFF2-40B4-BE49-F238E27FC236}">
                <a16:creationId xmlns:a16="http://schemas.microsoft.com/office/drawing/2014/main" id="{3C43D46D-F02A-60E0-0F0F-76B7BE26DDA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E00CB2F1-7FC6-246D-B600-F83FE43BD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1EB582BF-87AD-A95B-8E82-88E2B7B3F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89" name="Rectangle 9">
              <a:extLst>
                <a:ext uri="{FF2B5EF4-FFF2-40B4-BE49-F238E27FC236}">
                  <a16:creationId xmlns:a16="http://schemas.microsoft.com/office/drawing/2014/main" id="{29BF8BD9-C0BF-1603-96DB-D5CFA6340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1">
            <a:extLst>
              <a:ext uri="{FF2B5EF4-FFF2-40B4-BE49-F238E27FC236}">
                <a16:creationId xmlns:a16="http://schemas.microsoft.com/office/drawing/2014/main" id="{9F7AE056-E209-0667-9CBD-3D948B0B673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0413" cy="6942138"/>
            <a:chOff x="0" y="0"/>
            <a:chExt cx="7679" cy="4373"/>
          </a:xfrm>
        </p:grpSpPr>
        <p:sp>
          <p:nvSpPr>
            <p:cNvPr id="25602" name="Rectangle 2">
              <a:extLst>
                <a:ext uri="{FF2B5EF4-FFF2-40B4-BE49-F238E27FC236}">
                  <a16:creationId xmlns:a16="http://schemas.microsoft.com/office/drawing/2014/main" id="{A8D84FF5-9446-6451-854D-C64F2886F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679" cy="43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3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03" name="Picture 3">
              <a:extLst>
                <a:ext uri="{FF2B5EF4-FFF2-40B4-BE49-F238E27FC236}">
                  <a16:creationId xmlns:a16="http://schemas.microsoft.com/office/drawing/2014/main" id="{42FE7329-9FDA-FABF-E5F2-F2A659304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" y="1692"/>
              <a:ext cx="376" cy="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04" name="AutoShape 4">
              <a:extLst>
                <a:ext uri="{FF2B5EF4-FFF2-40B4-BE49-F238E27FC236}">
                  <a16:creationId xmlns:a16="http://schemas.microsoft.com/office/drawing/2014/main" id="{7C58A3BA-0629-E8CA-1A50-832BFECEB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" y="522"/>
              <a:ext cx="1248" cy="901"/>
            </a:xfrm>
            <a:custGeom>
              <a:avLst/>
              <a:gdLst>
                <a:gd name="G0" fmla="*/ 5508 36140 1"/>
                <a:gd name="G1" fmla="*/ G0 1 32767"/>
                <a:gd name="G2" fmla="*/ 3978 88242 1"/>
                <a:gd name="G3" fmla="*/ G2 1 32767"/>
                <a:gd name="G4" fmla="*/ 5508 1 2"/>
                <a:gd name="G5" fmla="+- G4 G1 0"/>
                <a:gd name="G6" fmla="+- G5 0 0"/>
                <a:gd name="G7" fmla="*/ 3978 1 2"/>
                <a:gd name="G8" fmla="+- G7 G3 0"/>
                <a:gd name="G9" fmla="+- G8 0 0"/>
                <a:gd name="G10" fmla="*/ G1 3978 1"/>
                <a:gd name="G11" fmla="*/ G10 1 5508"/>
                <a:gd name="G12" fmla="abs G3"/>
                <a:gd name="G13" fmla="abs G11"/>
                <a:gd name="G14" fmla="+- G12 0 G13"/>
                <a:gd name="G15" fmla="?: G1 7 2"/>
                <a:gd name="G16" fmla="?: G1 10 5"/>
                <a:gd name="G17" fmla="*/ 5508 G15 1"/>
                <a:gd name="G18" fmla="*/ G17 1 12"/>
                <a:gd name="G19" fmla="*/ 5508 G16 1"/>
                <a:gd name="G20" fmla="*/ G19 1 12"/>
                <a:gd name="G21" fmla="?: G3 7 2"/>
                <a:gd name="G22" fmla="?: G3 10 5"/>
                <a:gd name="G23" fmla="*/ 3978 G21 1"/>
                <a:gd name="G24" fmla="*/ G23 1 12"/>
                <a:gd name="G25" fmla="*/ 3978 G22 1"/>
                <a:gd name="G26" fmla="*/ G25 1 12"/>
                <a:gd name="G27" fmla="?: G1 0 G6"/>
                <a:gd name="G28" fmla="?: G14 0 G27"/>
                <a:gd name="G29" fmla="?: G3 G18 G6"/>
                <a:gd name="G30" fmla="?: G14 G29 G18"/>
                <a:gd name="G31" fmla="?: G1 G6 5508"/>
                <a:gd name="G32" fmla="?: G14 5508 G31"/>
                <a:gd name="G33" fmla="?: G3 G6 G18"/>
                <a:gd name="G34" fmla="?: G14 G33 G18"/>
                <a:gd name="G35" fmla="?: G1 G24 G9"/>
                <a:gd name="G36" fmla="?: G14 G24 G35"/>
                <a:gd name="G37" fmla="?: G3 0 G9"/>
                <a:gd name="G38" fmla="?: G14 G37 0"/>
                <a:gd name="G39" fmla="?: G1 G9 G24"/>
                <a:gd name="G40" fmla="?: G14 G24 G39"/>
                <a:gd name="G41" fmla="?: G3 G9 3978"/>
                <a:gd name="G42" fmla="?: G14 G41 3978"/>
                <a:gd name="G43" fmla="min 5508 3978"/>
                <a:gd name="G44" fmla="*/ G43 16667 1"/>
                <a:gd name="G45" fmla="*/ G44 1 32767"/>
                <a:gd name="G46" fmla="+- 5508 0 G45"/>
                <a:gd name="G47" fmla="+- 3978 0 G45"/>
                <a:gd name="G48" fmla="*/ G45 29289 1"/>
                <a:gd name="G49" fmla="*/ G48 1 32767"/>
                <a:gd name="G50" fmla="+- 5508 0 G49"/>
                <a:gd name="G51" fmla="+- 3978 0 G49"/>
                <a:gd name="G52" fmla="+- 3978 0 0"/>
                <a:gd name="G53" fmla="+- 5508 0 0"/>
                <a:gd name="G54" fmla="+- 180 0 0"/>
                <a:gd name="G55" fmla="+- 90 0 0"/>
                <a:gd name="G56" fmla="+- 270 0 0"/>
                <a:gd name="G57" fmla="+- 90 0 0"/>
                <a:gd name="G58" fmla="+- 0 0 0"/>
                <a:gd name="G59" fmla="+- 90 0 0"/>
                <a:gd name="G60" fmla="+- 90 0 0"/>
                <a:gd name="G61" fmla="+- 90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2023"/>
                  </a:moveTo>
                  <a:lnTo>
                    <a:pt x="2023" y="2023"/>
                  </a:lnTo>
                  <a:lnTo>
                    <a:pt x="180" y="90"/>
                  </a:lnTo>
                  <a:lnTo>
                    <a:pt x="3213" y="0"/>
                  </a:lnTo>
                  <a:lnTo>
                    <a:pt x="4590" y="0"/>
                  </a:lnTo>
                  <a:lnTo>
                    <a:pt x="3485" y="0"/>
                  </a:lnTo>
                  <a:lnTo>
                    <a:pt x="2023" y="2023"/>
                  </a:lnTo>
                  <a:lnTo>
                    <a:pt x="270" y="90"/>
                  </a:lnTo>
                  <a:lnTo>
                    <a:pt x="5508" y="2321"/>
                  </a:lnTo>
                  <a:lnTo>
                    <a:pt x="5508" y="3315"/>
                  </a:lnTo>
                  <a:lnTo>
                    <a:pt x="5508" y="1955"/>
                  </a:lnTo>
                  <a:lnTo>
                    <a:pt x="2023" y="2023"/>
                  </a:lnTo>
                  <a:lnTo>
                    <a:pt x="0" y="90"/>
                  </a:lnTo>
                  <a:lnTo>
                    <a:pt x="4590" y="3978"/>
                  </a:lnTo>
                  <a:lnTo>
                    <a:pt x="8829" y="12702"/>
                  </a:lnTo>
                  <a:lnTo>
                    <a:pt x="3213" y="3978"/>
                  </a:lnTo>
                  <a:lnTo>
                    <a:pt x="2023" y="3978"/>
                  </a:lnTo>
                  <a:lnTo>
                    <a:pt x="2023" y="2023"/>
                  </a:lnTo>
                  <a:close/>
                </a:path>
              </a:pathLst>
            </a:custGeom>
            <a:solidFill>
              <a:srgbClr val="FFFF00"/>
            </a:solidFill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5" name="Rectangle 5">
              <a:extLst>
                <a:ext uri="{FF2B5EF4-FFF2-40B4-BE49-F238E27FC236}">
                  <a16:creationId xmlns:a16="http://schemas.microsoft.com/office/drawing/2014/main" id="{8BD23611-A532-5135-782D-EB2BC4F1D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556"/>
              <a:ext cx="1201" cy="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914400" algn="l"/>
                  <a:tab pos="18288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2000" b="0" i="1" dirty="0">
                  <a:solidFill>
                    <a:srgbClr val="FF0000"/>
                  </a:solidFill>
                </a:rPr>
                <a:t>Questions, comments, concerns?</a:t>
              </a:r>
            </a:p>
          </p:txBody>
        </p:sp>
      </p:grpSp>
      <p:pic>
        <p:nvPicPr>
          <p:cNvPr id="25606" name="Picture 6">
            <a:extLst>
              <a:ext uri="{FF2B5EF4-FFF2-40B4-BE49-F238E27FC236}">
                <a16:creationId xmlns:a16="http://schemas.microsoft.com/office/drawing/2014/main" id="{81199257-9343-8B4A-4015-6A2DB682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184275"/>
            <a:ext cx="8362950" cy="451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B86B4130-D18B-3DDE-833F-D7F6E4D85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Line 2">
            <a:extLst>
              <a:ext uri="{FF2B5EF4-FFF2-40B4-BE49-F238E27FC236}">
                <a16:creationId xmlns:a16="http://schemas.microsoft.com/office/drawing/2014/main" id="{D9BE85C0-4B64-D63C-5022-0FB2A20CE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0792F2B-5FA7-7BAF-6674-6D946872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 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A2DF3B73-FDB4-41D4-16DB-A80C2073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" y="1362928"/>
            <a:ext cx="10817225" cy="649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                             </a:t>
            </a:r>
            <a:endParaRPr lang="en-US" altLang="en-US" sz="26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The purpose of Fox-Plus is to continue and augment the success of the original Fox series of AMSAT 1U CubeSats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 - to have units “on the shelf” ready to fly experimental payloads on short notice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To expedite the development, COTS components were selected:  the frame, EPS, Solar panels, and Antenna System are being purchased from ISISPACE</a:t>
            </a:r>
          </a:p>
          <a:p>
            <a:pPr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hangingPunct="1">
              <a:lnSpc>
                <a:spcPts val="25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https://www.isispace.nl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AMSAT concentrates on the Linear Transponder Module (LTM):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- Legacy Internal Housekeeping Unit (LIHU)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- Improved Command Receiver (ICR)</a:t>
            </a:r>
          </a:p>
          <a:p>
            <a:pPr algn="l" hangingPunct="1">
              <a:lnSpc>
                <a:spcPts val="2500"/>
              </a:lnSpc>
            </a:pPr>
            <a:r>
              <a:rPr lang="en-US" altLang="en-US" sz="2400" dirty="0">
                <a:latin typeface="Arial Black" panose="020B0A04020102020204" pitchFamily="34" charset="0"/>
              </a:rPr>
              <a:t> - RX/TX </a:t>
            </a: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solidFill>
                <a:srgbClr val="CC6600"/>
              </a:solidFill>
              <a:latin typeface="Arial Black" panose="020B0A04020102020204" pitchFamily="34" charset="0"/>
            </a:endParaRP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9D8BD6E0-681B-3403-CBA4-4F9603949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1270" name="Group 6">
            <a:extLst>
              <a:ext uri="{FF2B5EF4-FFF2-40B4-BE49-F238E27FC236}">
                <a16:creationId xmlns:a16="http://schemas.microsoft.com/office/drawing/2014/main" id="{0F3936DE-47AD-C057-8447-EA16669C9DFE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1271" name="Line 7">
              <a:extLst>
                <a:ext uri="{FF2B5EF4-FFF2-40B4-BE49-F238E27FC236}">
                  <a16:creationId xmlns:a16="http://schemas.microsoft.com/office/drawing/2014/main" id="{9E7C06A2-D761-ACCE-C54A-E6FBC6C8A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A1C3B33E-C2B3-FFBD-A4E4-A5AD57B22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73" name="Rectangle 9">
              <a:extLst>
                <a:ext uri="{FF2B5EF4-FFF2-40B4-BE49-F238E27FC236}">
                  <a16:creationId xmlns:a16="http://schemas.microsoft.com/office/drawing/2014/main" id="{6F9D4AF0-4898-CABF-C3C4-7682E639A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8A574D31-E0B2-036D-33CC-69FF6F9D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DFA4E472-9B51-08F5-C50B-7DD866B35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B3F62C6-208B-EBAA-2630-0DDB89625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F7C2FF75-9521-FC19-766F-7AA86F54F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E8EB8CAE-C32A-EC65-C5F9-0D754684A2EF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636BAFD6-1121-096E-C900-FEA6244C7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A23318DD-1346-7166-B9E7-4C2CFFB7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44BCEF87-F427-EB29-4B6D-806066516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12297" name="Picture 9">
            <a:extLst>
              <a:ext uri="{FF2B5EF4-FFF2-40B4-BE49-F238E27FC236}">
                <a16:creationId xmlns:a16="http://schemas.microsoft.com/office/drawing/2014/main" id="{61A3BC07-9B7C-9E10-3BB9-4AB3EF0E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1600200"/>
            <a:ext cx="887412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8" name="Rectangle 10">
            <a:extLst>
              <a:ext uri="{FF2B5EF4-FFF2-40B4-BE49-F238E27FC236}">
                <a16:creationId xmlns:a16="http://schemas.microsoft.com/office/drawing/2014/main" id="{5D7E2469-8897-0B7E-D50D-FC6F481F8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82713"/>
            <a:ext cx="10744200" cy="199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2500"/>
              </a:lnSpc>
            </a:pPr>
            <a:r>
              <a:rPr lang="en-US" altLang="en-US" sz="2600" dirty="0">
                <a:solidFill>
                  <a:schemeClr val="tx1"/>
                </a:solidFill>
                <a:latin typeface="Arial Black" panose="020B0A04020102020204" pitchFamily="34" charset="0"/>
              </a:rPr>
              <a:t>Fox-Plus System Overview</a:t>
            </a:r>
          </a:p>
          <a:p>
            <a:pPr algn="l" hangingPunct="1">
              <a:lnSpc>
                <a:spcPts val="2500"/>
              </a:lnSpc>
            </a:pPr>
            <a:endParaRPr lang="en-US" altLang="en-US" sz="26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4AD22794-C561-7C1D-2AFB-19C26CB6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3D5232E5-6E32-1714-5D67-3F7909E65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A6D11BD-7DC2-3855-4624-67635AF0B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1F21B981-DA01-18F2-E10A-C2C9D1F48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818F9A20-3290-2D1F-ABAB-93795C52C0BB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77BA920E-A66E-3E25-9D26-CA96A86A8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0C1CF13D-4239-278D-32A8-BDCA999DB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19C0CCBE-0F49-2576-7A29-35FECA736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5" name="Picture 4" descr="A green electronic device with black buttons&#10;&#10;Description automatically generated with medium confidence">
            <a:extLst>
              <a:ext uri="{FF2B5EF4-FFF2-40B4-BE49-F238E27FC236}">
                <a16:creationId xmlns:a16="http://schemas.microsoft.com/office/drawing/2014/main" id="{21ACC464-333C-F76E-47B4-10D65E663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53" y="1828800"/>
            <a:ext cx="10067131" cy="5284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59215-0D40-B7C1-779D-C5D13C0FC125}"/>
              </a:ext>
            </a:extLst>
          </p:cNvPr>
          <p:cNvSpPr txBox="1"/>
          <p:nvPr/>
        </p:nvSpPr>
        <p:spPr>
          <a:xfrm>
            <a:off x="1161916" y="1350962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ISISPACE Compact Electrical Power System (ICEPS)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24BF0122-F73B-6E7E-1914-CDC00458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8" name="Line 2">
            <a:extLst>
              <a:ext uri="{FF2B5EF4-FFF2-40B4-BE49-F238E27FC236}">
                <a16:creationId xmlns:a16="http://schemas.microsoft.com/office/drawing/2014/main" id="{8DC6B938-0938-2AE4-4089-F477B9B28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D005D69-42B2-C9DF-ED6D-6FF6D8F2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9EDF6C6B-8395-D289-3B15-8E2BAD60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4342" name="Group 6">
            <a:extLst>
              <a:ext uri="{FF2B5EF4-FFF2-40B4-BE49-F238E27FC236}">
                <a16:creationId xmlns:a16="http://schemas.microsoft.com/office/drawing/2014/main" id="{6AECF7C9-74CD-ABA1-F5F4-4CDC69E79ED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AF548245-A830-5297-F7B0-5A057547B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DB12D906-CBB8-49B7-8C78-4980B463B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5" name="Rectangle 9">
              <a:extLst>
                <a:ext uri="{FF2B5EF4-FFF2-40B4-BE49-F238E27FC236}">
                  <a16:creationId xmlns:a16="http://schemas.microsoft.com/office/drawing/2014/main" id="{B02E42B5-AAE6-53A2-3317-48B7F85D5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999673D-5AE4-6155-C468-2631A486A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46130" r="-1295" b="-46130"/>
          <a:stretch/>
        </p:blipFill>
        <p:spPr>
          <a:xfrm>
            <a:off x="2971800" y="2472708"/>
            <a:ext cx="6521572" cy="7846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A8D06-B96B-3E24-6F55-374B9A0F931C}"/>
              </a:ext>
            </a:extLst>
          </p:cNvPr>
          <p:cNvSpPr txBox="1"/>
          <p:nvPr/>
        </p:nvSpPr>
        <p:spPr>
          <a:xfrm>
            <a:off x="3200400" y="1474099"/>
            <a:ext cx="548640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ISISPACE Antenna System (</a:t>
            </a:r>
            <a:r>
              <a:rPr lang="en-US" dirty="0" err="1">
                <a:solidFill>
                  <a:schemeClr val="tx1"/>
                </a:solidFill>
              </a:rPr>
              <a:t>AntS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34922D21-F1CE-428D-2921-374A18DC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Line 2">
            <a:extLst>
              <a:ext uri="{FF2B5EF4-FFF2-40B4-BE49-F238E27FC236}">
                <a16:creationId xmlns:a16="http://schemas.microsoft.com/office/drawing/2014/main" id="{99F68A3B-4685-0EB6-C791-3EF7C4F7F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C01F15D-9D66-40CD-1789-426D9D79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CB90A09-6F16-3ECD-B0EC-BCF723404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5366" name="Group 6">
            <a:extLst>
              <a:ext uri="{FF2B5EF4-FFF2-40B4-BE49-F238E27FC236}">
                <a16:creationId xmlns:a16="http://schemas.microsoft.com/office/drawing/2014/main" id="{F8C3DA7C-C093-BBDA-0C09-C98ABBB92AF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59CF853E-8D9D-5911-3701-3EC08352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368" name="Picture 8">
              <a:extLst>
                <a:ext uri="{FF2B5EF4-FFF2-40B4-BE49-F238E27FC236}">
                  <a16:creationId xmlns:a16="http://schemas.microsoft.com/office/drawing/2014/main" id="{0989733C-747B-42C6-E933-F7E17012B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9" name="Rectangle 9">
              <a:extLst>
                <a:ext uri="{FF2B5EF4-FFF2-40B4-BE49-F238E27FC236}">
                  <a16:creationId xmlns:a16="http://schemas.microsoft.com/office/drawing/2014/main" id="{0A0AD742-4C68-10D7-717F-4C3C60AA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3" name="Picture 2" descr="A close up of a solar panel&#10;&#10;Description automatically generated">
            <a:extLst>
              <a:ext uri="{FF2B5EF4-FFF2-40B4-BE49-F238E27FC236}">
                <a16:creationId xmlns:a16="http://schemas.microsoft.com/office/drawing/2014/main" id="{B135DC4A-01D9-1F15-5430-64524D828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2434431"/>
            <a:ext cx="5743575" cy="4143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9B05E-4BDA-AA04-0D05-8F9BCDBE382D}"/>
              </a:ext>
            </a:extLst>
          </p:cNvPr>
          <p:cNvSpPr txBox="1"/>
          <p:nvPr/>
        </p:nvSpPr>
        <p:spPr>
          <a:xfrm>
            <a:off x="3619500" y="1447800"/>
            <a:ext cx="495300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ISISPACE 1U Solar Panel (X,Y Side example)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BEFA0941-95CB-95F4-B636-1BE9F75A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Line 2">
            <a:extLst>
              <a:ext uri="{FF2B5EF4-FFF2-40B4-BE49-F238E27FC236}">
                <a16:creationId xmlns:a16="http://schemas.microsoft.com/office/drawing/2014/main" id="{BECC0F83-515E-C195-60F6-180A17DED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1C3BA1C-4DA6-3333-6258-8626DCB4A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FDB27349-138E-8F40-E74B-EA42D2084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82713"/>
            <a:ext cx="10817225" cy="136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l" hangingPunct="1">
              <a:lnSpc>
                <a:spcPts val="2500"/>
              </a:lnSpc>
            </a:pPr>
            <a:endParaRPr lang="en-US" altLang="en-US" sz="24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latin typeface="Arial Black" panose="020B0A04020102020204" pitchFamily="34" charset="0"/>
              </a:rPr>
              <a:t> </a:t>
            </a:r>
          </a:p>
          <a:p>
            <a:pPr algn="l" hangingPunct="1">
              <a:lnSpc>
                <a:spcPts val="2500"/>
              </a:lnSpc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algn="l" hangingPunct="1">
              <a:lnSpc>
                <a:spcPts val="2500"/>
              </a:lnSpc>
            </a:pPr>
            <a:r>
              <a:rPr lang="en-US" altLang="en-US" sz="2000" dirty="0">
                <a:solidFill>
                  <a:srgbClr val="CC6600"/>
                </a:solidFill>
                <a:latin typeface="Arial Black" panose="020B0A04020102020204" pitchFamily="34" charset="0"/>
              </a:rPr>
              <a:t>     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3B6672D-22F5-D185-7845-DFF0B15A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6390" name="Group 6">
            <a:extLst>
              <a:ext uri="{FF2B5EF4-FFF2-40B4-BE49-F238E27FC236}">
                <a16:creationId xmlns:a16="http://schemas.microsoft.com/office/drawing/2014/main" id="{1DFC2DBE-220E-C245-B36A-88A9FE94119E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6391" name="Line 7">
              <a:extLst>
                <a:ext uri="{FF2B5EF4-FFF2-40B4-BE49-F238E27FC236}">
                  <a16:creationId xmlns:a16="http://schemas.microsoft.com/office/drawing/2014/main" id="{E8BA7DF1-421C-12DF-D41E-35DF78800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6392" name="Picture 8">
              <a:extLst>
                <a:ext uri="{FF2B5EF4-FFF2-40B4-BE49-F238E27FC236}">
                  <a16:creationId xmlns:a16="http://schemas.microsoft.com/office/drawing/2014/main" id="{245CA136-8DB6-3E5F-37CF-055D7227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3" name="Rectangle 9">
              <a:extLst>
                <a:ext uri="{FF2B5EF4-FFF2-40B4-BE49-F238E27FC236}">
                  <a16:creationId xmlns:a16="http://schemas.microsoft.com/office/drawing/2014/main" id="{1976A5B4-FFE7-B561-0CFA-E70FF2B44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DECCFE9-C59D-4D4A-1172-10853554F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28010" r="27184" b="92"/>
          <a:stretch/>
        </p:blipFill>
        <p:spPr>
          <a:xfrm>
            <a:off x="1828800" y="1905000"/>
            <a:ext cx="7257465" cy="4751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46FE6-D5B3-926B-3A41-F6F779B8B187}"/>
              </a:ext>
            </a:extLst>
          </p:cNvPr>
          <p:cNvSpPr txBox="1"/>
          <p:nvPr/>
        </p:nvSpPr>
        <p:spPr>
          <a:xfrm>
            <a:off x="2295232" y="1344133"/>
            <a:ext cx="6324600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dirty="0" err="1">
                <a:solidFill>
                  <a:schemeClr val="tx1"/>
                </a:solidFill>
              </a:rPr>
              <a:t>Test</a:t>
            </a:r>
            <a:r>
              <a:rPr lang="en-US" dirty="0">
                <a:solidFill>
                  <a:schemeClr val="tx1"/>
                </a:solidFill>
              </a:rPr>
              <a:t> bench w/ LTM &amp; </a:t>
            </a:r>
            <a:r>
              <a:rPr lang="en-US" dirty="0" err="1">
                <a:solidFill>
                  <a:schemeClr val="tx1"/>
                </a:solidFill>
              </a:rPr>
              <a:t>AntS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34922D21-F1CE-428D-2921-374A18DC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Line 2">
            <a:extLst>
              <a:ext uri="{FF2B5EF4-FFF2-40B4-BE49-F238E27FC236}">
                <a16:creationId xmlns:a16="http://schemas.microsoft.com/office/drawing/2014/main" id="{99F68A3B-4685-0EB6-C791-3EF7C4F7F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C01F15D-9D66-40CD-1789-426D9D79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CB90A09-6F16-3ECD-B0EC-BCF723404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5366" name="Group 6">
            <a:extLst>
              <a:ext uri="{FF2B5EF4-FFF2-40B4-BE49-F238E27FC236}">
                <a16:creationId xmlns:a16="http://schemas.microsoft.com/office/drawing/2014/main" id="{F8C3DA7C-C093-BBDA-0C09-C98ABBB92AF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59CF853E-8D9D-5911-3701-3EC08352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368" name="Picture 8">
              <a:extLst>
                <a:ext uri="{FF2B5EF4-FFF2-40B4-BE49-F238E27FC236}">
                  <a16:creationId xmlns:a16="http://schemas.microsoft.com/office/drawing/2014/main" id="{0989733C-747B-42C6-E933-F7E17012B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9" name="Rectangle 9">
              <a:extLst>
                <a:ext uri="{FF2B5EF4-FFF2-40B4-BE49-F238E27FC236}">
                  <a16:creationId xmlns:a16="http://schemas.microsoft.com/office/drawing/2014/main" id="{0A0AD742-4C68-10D7-717F-4C3C60AA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4" name="Picture 3" descr="A stool in front of a table with a computer and a monitor&#10;&#10;Description automatically generated">
            <a:extLst>
              <a:ext uri="{FF2B5EF4-FFF2-40B4-BE49-F238E27FC236}">
                <a16:creationId xmlns:a16="http://schemas.microsoft.com/office/drawing/2014/main" id="{775223B6-93C2-AB80-0B8F-B2817224B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b="22003"/>
          <a:stretch/>
        </p:blipFill>
        <p:spPr>
          <a:xfrm>
            <a:off x="3200400" y="1732713"/>
            <a:ext cx="5143500" cy="5018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F044A-DDC8-814C-BD25-59FB15A249A0}"/>
              </a:ext>
            </a:extLst>
          </p:cNvPr>
          <p:cNvSpPr txBox="1"/>
          <p:nvPr/>
        </p:nvSpPr>
        <p:spPr>
          <a:xfrm>
            <a:off x="2800350" y="1273383"/>
            <a:ext cx="5943600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Test: Antennas Deployed</a:t>
            </a:r>
          </a:p>
        </p:txBody>
      </p:sp>
    </p:spTree>
    <p:extLst>
      <p:ext uri="{BB962C8B-B14F-4D97-AF65-F5344CB8AC3E}">
        <p14:creationId xmlns:p14="http://schemas.microsoft.com/office/powerpoint/2010/main" val="336780371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34922D21-F1CE-428D-2921-374A18DC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Line 2">
            <a:extLst>
              <a:ext uri="{FF2B5EF4-FFF2-40B4-BE49-F238E27FC236}">
                <a16:creationId xmlns:a16="http://schemas.microsoft.com/office/drawing/2014/main" id="{99F68A3B-4685-0EB6-C791-3EF7C4F7F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C01F15D-9D66-40CD-1789-426D9D79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Fox-Plus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Project Update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CB90A09-6F16-3ECD-B0EC-BCF723404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225" y="6396038"/>
            <a:ext cx="555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</a:p>
        </p:txBody>
      </p:sp>
      <p:grpSp>
        <p:nvGrpSpPr>
          <p:cNvPr id="15366" name="Group 6">
            <a:extLst>
              <a:ext uri="{FF2B5EF4-FFF2-40B4-BE49-F238E27FC236}">
                <a16:creationId xmlns:a16="http://schemas.microsoft.com/office/drawing/2014/main" id="{F8C3DA7C-C093-BBDA-0C09-C98ABBB92AF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7912"/>
            <a:chOff x="6620" y="59"/>
            <a:chExt cx="1084" cy="679"/>
          </a:xfrm>
        </p:grpSpPr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59CF853E-8D9D-5911-3701-3EC083522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368" name="Picture 8">
              <a:extLst>
                <a:ext uri="{FF2B5EF4-FFF2-40B4-BE49-F238E27FC236}">
                  <a16:creationId xmlns:a16="http://schemas.microsoft.com/office/drawing/2014/main" id="{0989733C-747B-42C6-E933-F7E17012B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9" name="Rectangle 9">
              <a:extLst>
                <a:ext uri="{FF2B5EF4-FFF2-40B4-BE49-F238E27FC236}">
                  <a16:creationId xmlns:a16="http://schemas.microsoft.com/office/drawing/2014/main" id="{0A0AD742-4C68-10D7-717F-4C3C60AA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FOX+</a:t>
              </a:r>
            </a:p>
          </p:txBody>
        </p:sp>
      </p:grpSp>
      <p:pic>
        <p:nvPicPr>
          <p:cNvPr id="4" name="Picture 3" descr="A round wooden table with a green square on top&#10;&#10;Description automatically generated">
            <a:extLst>
              <a:ext uri="{FF2B5EF4-FFF2-40B4-BE49-F238E27FC236}">
                <a16:creationId xmlns:a16="http://schemas.microsoft.com/office/drawing/2014/main" id="{9F26AC86-81D1-474F-2558-934902B79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8473" b="25807"/>
          <a:stretch/>
        </p:blipFill>
        <p:spPr>
          <a:xfrm>
            <a:off x="3781425" y="2209800"/>
            <a:ext cx="4629150" cy="381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F2BFA-911A-2AC2-2EB3-902C6C89E791}"/>
              </a:ext>
            </a:extLst>
          </p:cNvPr>
          <p:cNvSpPr txBox="1"/>
          <p:nvPr/>
        </p:nvSpPr>
        <p:spPr>
          <a:xfrm>
            <a:off x="3581400" y="1524000"/>
            <a:ext cx="5029200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Test: Antennas Stowed</a:t>
            </a:r>
          </a:p>
        </p:txBody>
      </p:sp>
    </p:spTree>
    <p:extLst>
      <p:ext uri="{BB962C8B-B14F-4D97-AF65-F5344CB8AC3E}">
        <p14:creationId xmlns:p14="http://schemas.microsoft.com/office/powerpoint/2010/main" val="362134790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ahoma"/>
        <a:ea typeface=""/>
        <a:cs typeface="Noto Sans CJK SC"/>
      </a:majorFont>
      <a:minorFont>
        <a:latin typeface="Tahoma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16008</TotalTime>
  <Words>497</Words>
  <Application>Microsoft Office PowerPoint</Application>
  <PresentationFormat>Widescreen</PresentationFormat>
  <Paragraphs>146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Times New Roman</vt:lpstr>
      <vt:lpstr>Tahoma</vt:lpstr>
      <vt:lpstr>Noto Sans CJK SC</vt:lpstr>
      <vt:lpstr>Arial</vt:lpstr>
      <vt:lpstr>Calibri</vt:lpstr>
      <vt:lpstr>DejaVu Sans</vt:lpstr>
      <vt:lpstr>Calibri Light</vt:lpstr>
      <vt:lpstr>Arial Black</vt:lpstr>
      <vt:lpstr>+mn-ea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Michael Moore</cp:lastModifiedBy>
  <cp:revision>1215</cp:revision>
  <cp:lastPrinted>2023-12-11T07:34:16Z</cp:lastPrinted>
  <dcterms:created xsi:type="dcterms:W3CDTF">2023-04-05T06:48:59Z</dcterms:created>
  <dcterms:modified xsi:type="dcterms:W3CDTF">2024-10-24T15:31:09Z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11</vt:r8>
  </property>
</Properties>
</file>